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2976800" cy="3200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80" userDrawn="1">
          <p15:clr>
            <a:srgbClr val="A4A3A4"/>
          </p15:clr>
        </p15:guide>
        <p15:guide id="2" pos="6624" userDrawn="1">
          <p15:clr>
            <a:srgbClr val="A4A3A4"/>
          </p15:clr>
        </p15:guide>
        <p15:guide id="3" pos="20448" userDrawn="1">
          <p15:clr>
            <a:srgbClr val="A4A3A4"/>
          </p15:clr>
        </p15:guide>
        <p15:guide id="4" orient="horz" pos="20016" userDrawn="1">
          <p15:clr>
            <a:srgbClr val="A4A3A4"/>
          </p15:clr>
        </p15:guide>
        <p15:guide id="5" orient="horz" pos="144" userDrawn="1">
          <p15:clr>
            <a:srgbClr val="A4A3A4"/>
          </p15:clr>
        </p15:guide>
        <p15:guide id="6" pos="144" userDrawn="1">
          <p15:clr>
            <a:srgbClr val="A4A3A4"/>
          </p15:clr>
        </p15:guide>
        <p15:guide id="7" pos="269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1D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937" autoAdjust="0"/>
    <p:restoredTop sz="92597" autoAdjust="0"/>
  </p:normalViewPr>
  <p:slideViewPr>
    <p:cSldViewPr snapToGrid="0">
      <p:cViewPr varScale="1">
        <p:scale>
          <a:sx n="22" d="100"/>
          <a:sy n="22" d="100"/>
        </p:scale>
        <p:origin x="2382" y="96"/>
      </p:cViewPr>
      <p:guideLst>
        <p:guide orient="horz" pos="10080"/>
        <p:guide pos="6624"/>
        <p:guide pos="20448"/>
        <p:guide orient="horz" pos="20016"/>
        <p:guide orient="horz" pos="144"/>
        <p:guide pos="144"/>
        <p:guide pos="26928"/>
      </p:guideLst>
    </p:cSldViewPr>
  </p:slideViewPr>
  <p:notesTextViewPr>
    <p:cViewPr>
      <p:scale>
        <a:sx n="1" d="1"/>
        <a:sy n="1" d="1"/>
      </p:scale>
      <p:origin x="0" y="0"/>
    </p:cViewPr>
  </p:notesTextViewPr>
  <p:gridSpacing cx="228600" cy="2286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Waller" userId="e8153d2d-65d9-49ac-86ee-62755e09a066" providerId="ADAL" clId="{3AEFF3E4-23DD-4365-AC26-302A7E02533B}"/>
    <pc:docChg chg="undo custSel modSld">
      <pc:chgData name="Michael Waller" userId="e8153d2d-65d9-49ac-86ee-62755e09a066" providerId="ADAL" clId="{3AEFF3E4-23DD-4365-AC26-302A7E02533B}" dt="2023-02-07T21:03:38.123" v="687" actId="20577"/>
      <pc:docMkLst>
        <pc:docMk/>
      </pc:docMkLst>
      <pc:sldChg chg="addSp delSp modSp mod setBg">
        <pc:chgData name="Michael Waller" userId="e8153d2d-65d9-49ac-86ee-62755e09a066" providerId="ADAL" clId="{3AEFF3E4-23DD-4365-AC26-302A7E02533B}" dt="2023-02-07T21:03:38.123" v="687" actId="20577"/>
        <pc:sldMkLst>
          <pc:docMk/>
          <pc:sldMk cId="1077000748" sldId="256"/>
        </pc:sldMkLst>
        <pc:spChg chg="del">
          <ac:chgData name="Michael Waller" userId="e8153d2d-65d9-49ac-86ee-62755e09a066" providerId="ADAL" clId="{3AEFF3E4-23DD-4365-AC26-302A7E02533B}" dt="2023-02-07T20:06:21.492" v="0" actId="478"/>
          <ac:spMkLst>
            <pc:docMk/>
            <pc:sldMk cId="1077000748" sldId="256"/>
            <ac:spMk id="2" creationId="{CF68FEAF-8A84-4ED8-8104-492FEB7958C4}"/>
          </ac:spMkLst>
        </pc:spChg>
        <pc:spChg chg="del">
          <ac:chgData name="Michael Waller" userId="e8153d2d-65d9-49ac-86ee-62755e09a066" providerId="ADAL" clId="{3AEFF3E4-23DD-4365-AC26-302A7E02533B}" dt="2023-02-07T20:06:22.980" v="1" actId="478"/>
          <ac:spMkLst>
            <pc:docMk/>
            <pc:sldMk cId="1077000748" sldId="256"/>
            <ac:spMk id="3" creationId="{1A22DFFF-AA9A-45F3-8763-1FA404E2F5FF}"/>
          </ac:spMkLst>
        </pc:spChg>
        <pc:spChg chg="add mod">
          <ac:chgData name="Michael Waller" userId="e8153d2d-65d9-49ac-86ee-62755e09a066" providerId="ADAL" clId="{3AEFF3E4-23DD-4365-AC26-302A7E02533B}" dt="2023-02-07T20:37:40.282" v="93" actId="14100"/>
          <ac:spMkLst>
            <pc:docMk/>
            <pc:sldMk cId="1077000748" sldId="256"/>
            <ac:spMk id="4" creationId="{C43EB2F8-A842-4FC3-9728-3B84082937E9}"/>
          </ac:spMkLst>
        </pc:spChg>
        <pc:spChg chg="add mod">
          <ac:chgData name="Michael Waller" userId="e8153d2d-65d9-49ac-86ee-62755e09a066" providerId="ADAL" clId="{3AEFF3E4-23DD-4365-AC26-302A7E02533B}" dt="2023-02-07T20:33:37.349" v="68" actId="14100"/>
          <ac:spMkLst>
            <pc:docMk/>
            <pc:sldMk cId="1077000748" sldId="256"/>
            <ac:spMk id="10" creationId="{C8B03508-87D5-45D3-B9A3-6AB3A8290D17}"/>
          </ac:spMkLst>
        </pc:spChg>
        <pc:spChg chg="add mod">
          <ac:chgData name="Michael Waller" userId="e8153d2d-65d9-49ac-86ee-62755e09a066" providerId="ADAL" clId="{3AEFF3E4-23DD-4365-AC26-302A7E02533B}" dt="2023-02-07T20:33:57.889" v="71" actId="1076"/>
          <ac:spMkLst>
            <pc:docMk/>
            <pc:sldMk cId="1077000748" sldId="256"/>
            <ac:spMk id="11" creationId="{00E00FFC-78BD-456E-AE8D-D7FEF8AA1831}"/>
          </ac:spMkLst>
        </pc:spChg>
        <pc:spChg chg="add mod">
          <ac:chgData name="Michael Waller" userId="e8153d2d-65d9-49ac-86ee-62755e09a066" providerId="ADAL" clId="{3AEFF3E4-23DD-4365-AC26-302A7E02533B}" dt="2023-02-07T20:32:29.923" v="60" actId="1076"/>
          <ac:spMkLst>
            <pc:docMk/>
            <pc:sldMk cId="1077000748" sldId="256"/>
            <ac:spMk id="12" creationId="{2560ACBB-37F6-4694-A854-B1DDF43A01CB}"/>
          </ac:spMkLst>
        </pc:spChg>
        <pc:spChg chg="add mod">
          <ac:chgData name="Michael Waller" userId="e8153d2d-65d9-49ac-86ee-62755e09a066" providerId="ADAL" clId="{3AEFF3E4-23DD-4365-AC26-302A7E02533B}" dt="2023-02-07T20:35:36.379" v="79" actId="14100"/>
          <ac:spMkLst>
            <pc:docMk/>
            <pc:sldMk cId="1077000748" sldId="256"/>
            <ac:spMk id="13" creationId="{E9FE2C72-E287-4B38-83DA-433E357EB996}"/>
          </ac:spMkLst>
        </pc:spChg>
        <pc:spChg chg="add mod">
          <ac:chgData name="Michael Waller" userId="e8153d2d-65d9-49ac-86ee-62755e09a066" providerId="ADAL" clId="{3AEFF3E4-23DD-4365-AC26-302A7E02533B}" dt="2023-02-07T20:48:36.117" v="233"/>
          <ac:spMkLst>
            <pc:docMk/>
            <pc:sldMk cId="1077000748" sldId="256"/>
            <ac:spMk id="14" creationId="{3D487FF7-AF89-4905-95B7-265A973E4D87}"/>
          </ac:spMkLst>
        </pc:spChg>
        <pc:spChg chg="add mod">
          <ac:chgData name="Michael Waller" userId="e8153d2d-65d9-49ac-86ee-62755e09a066" providerId="ADAL" clId="{3AEFF3E4-23DD-4365-AC26-302A7E02533B}" dt="2023-02-07T20:36:43.868" v="88" actId="1076"/>
          <ac:spMkLst>
            <pc:docMk/>
            <pc:sldMk cId="1077000748" sldId="256"/>
            <ac:spMk id="15" creationId="{742733DE-F091-479D-A720-BC926028CCFC}"/>
          </ac:spMkLst>
        </pc:spChg>
        <pc:spChg chg="add mod">
          <ac:chgData name="Michael Waller" userId="e8153d2d-65d9-49ac-86ee-62755e09a066" providerId="ADAL" clId="{3AEFF3E4-23DD-4365-AC26-302A7E02533B}" dt="2023-02-07T20:50:21.591" v="248" actId="1076"/>
          <ac:spMkLst>
            <pc:docMk/>
            <pc:sldMk cId="1077000748" sldId="256"/>
            <ac:spMk id="16" creationId="{83A98D9E-725C-4AC8-852F-D333B8ADE33A}"/>
          </ac:spMkLst>
        </pc:spChg>
        <pc:spChg chg="add mod">
          <ac:chgData name="Michael Waller" userId="e8153d2d-65d9-49ac-86ee-62755e09a066" providerId="ADAL" clId="{3AEFF3E4-23DD-4365-AC26-302A7E02533B}" dt="2023-02-07T20:45:26.975" v="183" actId="14100"/>
          <ac:spMkLst>
            <pc:docMk/>
            <pc:sldMk cId="1077000748" sldId="256"/>
            <ac:spMk id="17" creationId="{812617E5-0995-408A-A8BB-AE44954B3A1F}"/>
          </ac:spMkLst>
        </pc:spChg>
        <pc:spChg chg="add mod">
          <ac:chgData name="Michael Waller" userId="e8153d2d-65d9-49ac-86ee-62755e09a066" providerId="ADAL" clId="{3AEFF3E4-23DD-4365-AC26-302A7E02533B}" dt="2023-02-07T20:45:29.090" v="184" actId="14100"/>
          <ac:spMkLst>
            <pc:docMk/>
            <pc:sldMk cId="1077000748" sldId="256"/>
            <ac:spMk id="18" creationId="{A7ABDE02-6F01-4961-9B67-B33EDC3E3D21}"/>
          </ac:spMkLst>
        </pc:spChg>
        <pc:spChg chg="add mod">
          <ac:chgData name="Michael Waller" userId="e8153d2d-65d9-49ac-86ee-62755e09a066" providerId="ADAL" clId="{3AEFF3E4-23DD-4365-AC26-302A7E02533B}" dt="2023-02-07T20:45:42.344" v="187" actId="1076"/>
          <ac:spMkLst>
            <pc:docMk/>
            <pc:sldMk cId="1077000748" sldId="256"/>
            <ac:spMk id="19" creationId="{6FE78B3C-24E5-4174-A32F-B4FB6CA00049}"/>
          </ac:spMkLst>
        </pc:spChg>
        <pc:spChg chg="add mod">
          <ac:chgData name="Michael Waller" userId="e8153d2d-65d9-49ac-86ee-62755e09a066" providerId="ADAL" clId="{3AEFF3E4-23DD-4365-AC26-302A7E02533B}" dt="2023-02-07T20:45:49.254" v="188" actId="1076"/>
          <ac:spMkLst>
            <pc:docMk/>
            <pc:sldMk cId="1077000748" sldId="256"/>
            <ac:spMk id="20" creationId="{BABC80F0-AADB-448F-9D40-2340E5FB409B}"/>
          </ac:spMkLst>
        </pc:spChg>
        <pc:spChg chg="add mod">
          <ac:chgData name="Michael Waller" userId="e8153d2d-65d9-49ac-86ee-62755e09a066" providerId="ADAL" clId="{3AEFF3E4-23DD-4365-AC26-302A7E02533B}" dt="2023-02-07T20:49:15.007" v="237" actId="1076"/>
          <ac:spMkLst>
            <pc:docMk/>
            <pc:sldMk cId="1077000748" sldId="256"/>
            <ac:spMk id="21" creationId="{3A8490E8-2564-4A05-B505-C47EE5FC0022}"/>
          </ac:spMkLst>
        </pc:spChg>
        <pc:spChg chg="add mod">
          <ac:chgData name="Michael Waller" userId="e8153d2d-65d9-49ac-86ee-62755e09a066" providerId="ADAL" clId="{3AEFF3E4-23DD-4365-AC26-302A7E02533B}" dt="2023-02-07T20:50:47.380" v="251" actId="20577"/>
          <ac:spMkLst>
            <pc:docMk/>
            <pc:sldMk cId="1077000748" sldId="256"/>
            <ac:spMk id="22" creationId="{8014EDFD-4169-4EFE-9DDF-C97B773CCFF2}"/>
          </ac:spMkLst>
        </pc:spChg>
        <pc:spChg chg="add mod">
          <ac:chgData name="Michael Waller" userId="e8153d2d-65d9-49ac-86ee-62755e09a066" providerId="ADAL" clId="{3AEFF3E4-23DD-4365-AC26-302A7E02533B}" dt="2023-02-07T20:55:02.617" v="655" actId="1076"/>
          <ac:spMkLst>
            <pc:docMk/>
            <pc:sldMk cId="1077000748" sldId="256"/>
            <ac:spMk id="23" creationId="{BDDF6112-AE14-4E93-B9AF-E5B83A3F89BA}"/>
          </ac:spMkLst>
        </pc:spChg>
        <pc:spChg chg="add mod">
          <ac:chgData name="Michael Waller" userId="e8153d2d-65d9-49ac-86ee-62755e09a066" providerId="ADAL" clId="{3AEFF3E4-23DD-4365-AC26-302A7E02533B}" dt="2023-02-07T20:55:09.257" v="656" actId="1076"/>
          <ac:spMkLst>
            <pc:docMk/>
            <pc:sldMk cId="1077000748" sldId="256"/>
            <ac:spMk id="24" creationId="{CC1D7FFB-137A-4462-8D5E-789A0CDFB28B}"/>
          </ac:spMkLst>
        </pc:spChg>
        <pc:spChg chg="add mod">
          <ac:chgData name="Michael Waller" userId="e8153d2d-65d9-49ac-86ee-62755e09a066" providerId="ADAL" clId="{3AEFF3E4-23DD-4365-AC26-302A7E02533B}" dt="2023-02-07T20:54:55.487" v="654" actId="1076"/>
          <ac:spMkLst>
            <pc:docMk/>
            <pc:sldMk cId="1077000748" sldId="256"/>
            <ac:spMk id="25" creationId="{54226DC7-CC6B-40E9-8D29-DEB9DA368893}"/>
          </ac:spMkLst>
        </pc:spChg>
        <pc:spChg chg="add mod">
          <ac:chgData name="Michael Waller" userId="e8153d2d-65d9-49ac-86ee-62755e09a066" providerId="ADAL" clId="{3AEFF3E4-23DD-4365-AC26-302A7E02533B}" dt="2023-02-07T21:03:34.463" v="685" actId="20577"/>
          <ac:spMkLst>
            <pc:docMk/>
            <pc:sldMk cId="1077000748" sldId="256"/>
            <ac:spMk id="26" creationId="{5CA95814-2DE0-4F5C-A83D-F9338F541DA6}"/>
          </ac:spMkLst>
        </pc:spChg>
        <pc:spChg chg="add mod">
          <ac:chgData name="Michael Waller" userId="e8153d2d-65d9-49ac-86ee-62755e09a066" providerId="ADAL" clId="{3AEFF3E4-23DD-4365-AC26-302A7E02533B}" dt="2023-02-07T21:03:38.123" v="687" actId="20577"/>
          <ac:spMkLst>
            <pc:docMk/>
            <pc:sldMk cId="1077000748" sldId="256"/>
            <ac:spMk id="27" creationId="{5042C5BB-ED2E-4C7C-98D5-A3027E4B8B58}"/>
          </ac:spMkLst>
        </pc:spChg>
        <pc:spChg chg="add mod">
          <ac:chgData name="Michael Waller" userId="e8153d2d-65d9-49ac-86ee-62755e09a066" providerId="ADAL" clId="{3AEFF3E4-23DD-4365-AC26-302A7E02533B}" dt="2023-02-07T21:03:29.793" v="683" actId="20577"/>
          <ac:spMkLst>
            <pc:docMk/>
            <pc:sldMk cId="1077000748" sldId="256"/>
            <ac:spMk id="28" creationId="{0EC6272D-CE28-47A4-AEE8-0F6CA62F89E1}"/>
          </ac:spMkLst>
        </pc:spChg>
        <pc:spChg chg="add mod">
          <ac:chgData name="Michael Waller" userId="e8153d2d-65d9-49ac-86ee-62755e09a066" providerId="ADAL" clId="{3AEFF3E4-23DD-4365-AC26-302A7E02533B}" dt="2023-02-07T20:49:19.371" v="238" actId="1076"/>
          <ac:spMkLst>
            <pc:docMk/>
            <pc:sldMk cId="1077000748" sldId="256"/>
            <ac:spMk id="29" creationId="{6F5B0F08-2C31-45E6-A9C4-9AB38F5B3BC3}"/>
          </ac:spMkLst>
        </pc:spChg>
        <pc:spChg chg="add mod">
          <ac:chgData name="Michael Waller" userId="e8153d2d-65d9-49ac-86ee-62755e09a066" providerId="ADAL" clId="{3AEFF3E4-23DD-4365-AC26-302A7E02533B}" dt="2023-02-07T20:49:30.051" v="240" actId="1076"/>
          <ac:spMkLst>
            <pc:docMk/>
            <pc:sldMk cId="1077000748" sldId="256"/>
            <ac:spMk id="30" creationId="{A25BAAA8-7503-4FC9-9459-BFEB8D72D4E7}"/>
          </ac:spMkLst>
        </pc:spChg>
        <pc:spChg chg="add mod">
          <ac:chgData name="Michael Waller" userId="e8153d2d-65d9-49ac-86ee-62755e09a066" providerId="ADAL" clId="{3AEFF3E4-23DD-4365-AC26-302A7E02533B}" dt="2023-02-07T20:49:58.750" v="244" actId="1076"/>
          <ac:spMkLst>
            <pc:docMk/>
            <pc:sldMk cId="1077000748" sldId="256"/>
            <ac:spMk id="31" creationId="{3070C65A-5D49-456A-BF5A-AC555B6FBE7B}"/>
          </ac:spMkLst>
        </pc:spChg>
        <pc:spChg chg="add mod">
          <ac:chgData name="Michael Waller" userId="e8153d2d-65d9-49ac-86ee-62755e09a066" providerId="ADAL" clId="{3AEFF3E4-23DD-4365-AC26-302A7E02533B}" dt="2023-02-07T20:52:56.078" v="258" actId="1076"/>
          <ac:spMkLst>
            <pc:docMk/>
            <pc:sldMk cId="1077000748" sldId="256"/>
            <ac:spMk id="32" creationId="{BC1486BF-9571-40CA-978D-6A8268FFDA82}"/>
          </ac:spMkLst>
        </pc:spChg>
        <pc:spChg chg="add mod">
          <ac:chgData name="Michael Waller" userId="e8153d2d-65d9-49ac-86ee-62755e09a066" providerId="ADAL" clId="{3AEFF3E4-23DD-4365-AC26-302A7E02533B}" dt="2023-02-07T20:53:25.428" v="523" actId="20577"/>
          <ac:spMkLst>
            <pc:docMk/>
            <pc:sldMk cId="1077000748" sldId="256"/>
            <ac:spMk id="33" creationId="{53EC5E27-BB33-41C3-8175-0DF355D89B49}"/>
          </ac:spMkLst>
        </pc:spChg>
        <pc:spChg chg="add mod">
          <ac:chgData name="Michael Waller" userId="e8153d2d-65d9-49ac-86ee-62755e09a066" providerId="ADAL" clId="{3AEFF3E4-23DD-4365-AC26-302A7E02533B}" dt="2023-02-07T21:01:39.554" v="678" actId="1076"/>
          <ac:spMkLst>
            <pc:docMk/>
            <pc:sldMk cId="1077000748" sldId="256"/>
            <ac:spMk id="38" creationId="{7763338E-D841-4474-9274-7A1BC82CE140}"/>
          </ac:spMkLst>
        </pc:spChg>
        <pc:graphicFrameChg chg="add mod">
          <ac:chgData name="Michael Waller" userId="e8153d2d-65d9-49ac-86ee-62755e09a066" providerId="ADAL" clId="{3AEFF3E4-23DD-4365-AC26-302A7E02533B}" dt="2023-02-07T20:55:54.176" v="661" actId="1076"/>
          <ac:graphicFrameMkLst>
            <pc:docMk/>
            <pc:sldMk cId="1077000748" sldId="256"/>
            <ac:graphicFrameMk id="34" creationId="{4823AA9C-9DD4-41BC-87D6-8028ED6CC35F}"/>
          </ac:graphicFrameMkLst>
        </pc:graphicFrameChg>
        <pc:graphicFrameChg chg="add mod">
          <ac:chgData name="Michael Waller" userId="e8153d2d-65d9-49ac-86ee-62755e09a066" providerId="ADAL" clId="{3AEFF3E4-23DD-4365-AC26-302A7E02533B}" dt="2023-02-07T21:00:20.994" v="667"/>
          <ac:graphicFrameMkLst>
            <pc:docMk/>
            <pc:sldMk cId="1077000748" sldId="256"/>
            <ac:graphicFrameMk id="35" creationId="{9D690729-F351-465C-915B-FF817F9A1233}"/>
          </ac:graphicFrameMkLst>
        </pc:graphicFrameChg>
        <pc:picChg chg="add mod">
          <ac:chgData name="Michael Waller" userId="e8153d2d-65d9-49ac-86ee-62755e09a066" providerId="ADAL" clId="{3AEFF3E4-23DD-4365-AC26-302A7E02533B}" dt="2023-02-07T20:33:44.879" v="69" actId="1076"/>
          <ac:picMkLst>
            <pc:docMk/>
            <pc:sldMk cId="1077000748" sldId="256"/>
            <ac:picMk id="9" creationId="{5B774CBF-18D9-4A16-B914-1B9C9C327BCD}"/>
          </ac:picMkLst>
        </pc:picChg>
        <pc:picChg chg="add mod">
          <ac:chgData name="Michael Waller" userId="e8153d2d-65d9-49ac-86ee-62755e09a066" providerId="ADAL" clId="{3AEFF3E4-23DD-4365-AC26-302A7E02533B}" dt="2023-02-07T21:00:58.224" v="672" actId="1076"/>
          <ac:picMkLst>
            <pc:docMk/>
            <pc:sldMk cId="1077000748" sldId="256"/>
            <ac:picMk id="37" creationId="{CEA6828A-092B-4C60-9B88-57667F3A2BCA}"/>
          </ac:picMkLst>
        </pc:picChg>
        <pc:cxnChg chg="add del mod">
          <ac:chgData name="Michael Waller" userId="e8153d2d-65d9-49ac-86ee-62755e09a066" providerId="ADAL" clId="{3AEFF3E4-23DD-4365-AC26-302A7E02533B}" dt="2023-02-07T21:02:46.833" v="680" actId="478"/>
          <ac:cxnSpMkLst>
            <pc:docMk/>
            <pc:sldMk cId="1077000748" sldId="256"/>
            <ac:cxnSpMk id="6" creationId="{06E8404F-5313-4027-BC19-5C7CBD8ED264}"/>
          </ac:cxnSpMkLst>
        </pc:cxnChg>
        <pc:cxnChg chg="add del mod">
          <ac:chgData name="Michael Waller" userId="e8153d2d-65d9-49ac-86ee-62755e09a066" providerId="ADAL" clId="{3AEFF3E4-23DD-4365-AC26-302A7E02533B}" dt="2023-02-07T21:02:58.893" v="681" actId="478"/>
          <ac:cxnSpMkLst>
            <pc:docMk/>
            <pc:sldMk cId="1077000748" sldId="256"/>
            <ac:cxnSpMk id="8" creationId="{45906269-19F3-4A75-A12C-C062A27947E6}"/>
          </ac:cxnSpMkLst>
        </pc:cxn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r>
              <a:rPr lang="en-US" sz="3200" dirty="0"/>
              <a:t>Numbers</a:t>
            </a:r>
          </a:p>
        </c:rich>
      </c:tx>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Series 1</c:v>
                </c:pt>
              </c:strCache>
            </c:strRef>
          </c:tx>
          <c:spPr>
            <a:solidFill>
              <a:schemeClr val="accent1"/>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61D-42F8-9DF0-90DD490C4BB6}"/>
            </c:ext>
          </c:extLst>
        </c:ser>
        <c:ser>
          <c:idx val="1"/>
          <c:order val="1"/>
          <c:tx>
            <c:strRef>
              <c:f>Sheet1!$C$1</c:f>
              <c:strCache>
                <c:ptCount val="1"/>
                <c:pt idx="0">
                  <c:v>Series 2</c:v>
                </c:pt>
              </c:strCache>
            </c:strRef>
          </c:tx>
          <c:spPr>
            <a:solidFill>
              <a:schemeClr val="accent2"/>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C61D-42F8-9DF0-90DD490C4BB6}"/>
            </c:ext>
          </c:extLst>
        </c:ser>
        <c:ser>
          <c:idx val="2"/>
          <c:order val="2"/>
          <c:tx>
            <c:strRef>
              <c:f>Sheet1!$D$1</c:f>
              <c:strCache>
                <c:ptCount val="1"/>
                <c:pt idx="0">
                  <c:v>Series 3</c:v>
                </c:pt>
              </c:strCache>
            </c:strRef>
          </c:tx>
          <c:spPr>
            <a:solidFill>
              <a:schemeClr val="accent3"/>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C61D-42F8-9DF0-90DD490C4BB6}"/>
            </c:ext>
          </c:extLst>
        </c:ser>
        <c:dLbls>
          <c:showLegendKey val="0"/>
          <c:showVal val="0"/>
          <c:showCatName val="0"/>
          <c:showSerName val="0"/>
          <c:showPercent val="0"/>
          <c:showBubbleSize val="0"/>
        </c:dLbls>
        <c:gapWidth val="150"/>
        <c:shape val="box"/>
        <c:axId val="460833616"/>
        <c:axId val="460827376"/>
        <c:axId val="0"/>
      </c:bar3DChart>
      <c:catAx>
        <c:axId val="4608336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460827376"/>
        <c:crosses val="autoZero"/>
        <c:auto val="1"/>
        <c:lblAlgn val="ctr"/>
        <c:lblOffset val="100"/>
        <c:noMultiLvlLbl val="0"/>
      </c:catAx>
      <c:valAx>
        <c:axId val="4608273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460833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r>
              <a:rPr lang="en-US" sz="3200" dirty="0"/>
              <a:t>More</a:t>
            </a:r>
            <a:r>
              <a:rPr lang="en-US" sz="3200" baseline="0" dirty="0"/>
              <a:t> numbers</a:t>
            </a:r>
            <a:endParaRPr lang="en-US" sz="3200" dirty="0"/>
          </a:p>
        </c:rich>
      </c:tx>
      <c:overlay val="0"/>
      <c:spPr>
        <a:noFill/>
        <a:ln>
          <a:noFill/>
        </a:ln>
        <a:effectLst/>
      </c:spPr>
      <c:txPr>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ofPieChart>
        <c:ofPieType val="bar"/>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FE0-40DD-A7A4-2429DB91297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FE0-40DD-A7A4-2429DB91297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FE0-40DD-A7A4-2429DB91297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FE0-40DD-A7A4-2429DB912972}"/>
              </c:ext>
            </c:extLst>
          </c:dPt>
          <c:dPt>
            <c:idx val="4"/>
            <c:bubble3D val="0"/>
            <c:explosion val="5"/>
            <c:spPr>
              <a:solidFill>
                <a:schemeClr val="accent5"/>
              </a:solidFill>
              <a:ln w="19050">
                <a:solidFill>
                  <a:schemeClr val="lt1"/>
                </a:solidFill>
              </a:ln>
              <a:effectLst/>
            </c:spPr>
            <c:extLst>
              <c:ext xmlns:c16="http://schemas.microsoft.com/office/drawing/2014/chart" uri="{C3380CC4-5D6E-409C-BE32-E72D297353CC}">
                <c16:uniqueId val="{00000009-AFE0-40DD-A7A4-2429DB912972}"/>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A-AFE0-40DD-A7A4-2429DB912972}"/>
            </c:ext>
          </c:extLst>
        </c:ser>
        <c:dLbls>
          <c:showLegendKey val="0"/>
          <c:showVal val="0"/>
          <c:showCatName val="0"/>
          <c:showSerName val="0"/>
          <c:showPercent val="0"/>
          <c:showBubbleSize val="0"/>
          <c:showLeaderLines val="1"/>
        </c:dLbls>
        <c:gapWidth val="100"/>
        <c:secondPieSize val="75"/>
        <c:serLines>
          <c:spPr>
            <a:ln w="9525" cap="flat" cmpd="sng" algn="ctr">
              <a:solidFill>
                <a:schemeClr val="tx1">
                  <a:lumMod val="35000"/>
                  <a:lumOff val="65000"/>
                </a:schemeClr>
              </a:solidFill>
              <a:round/>
            </a:ln>
            <a:effectLst/>
          </c:spPr>
        </c:serLines>
      </c:ofPieChart>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23260" y="5237694"/>
            <a:ext cx="36530280" cy="11142133"/>
          </a:xfrm>
        </p:spPr>
        <p:txBody>
          <a:bodyPr anchor="b"/>
          <a:lstStyle>
            <a:lvl1pPr algn="ctr">
              <a:defRPr sz="28000"/>
            </a:lvl1pPr>
          </a:lstStyle>
          <a:p>
            <a:r>
              <a:rPr lang="en-US"/>
              <a:t>Click to edit Master title style</a:t>
            </a:r>
            <a:endParaRPr lang="en-US" dirty="0"/>
          </a:p>
        </p:txBody>
      </p:sp>
      <p:sp>
        <p:nvSpPr>
          <p:cNvPr id="3" name="Subtitle 2"/>
          <p:cNvSpPr>
            <a:spLocks noGrp="1"/>
          </p:cNvSpPr>
          <p:nvPr>
            <p:ph type="subTitle" idx="1"/>
          </p:nvPr>
        </p:nvSpPr>
        <p:spPr>
          <a:xfrm>
            <a:off x="5372100" y="16809511"/>
            <a:ext cx="32232600" cy="7726889"/>
          </a:xfrm>
        </p:spPr>
        <p:txBody>
          <a:bodyPr/>
          <a:lstStyle>
            <a:lvl1pPr marL="0" indent="0" algn="ctr">
              <a:buNone/>
              <a:defRPr sz="11200"/>
            </a:lvl1pPr>
            <a:lvl2pPr marL="2133615" indent="0" algn="ctr">
              <a:buNone/>
              <a:defRPr sz="9333"/>
            </a:lvl2pPr>
            <a:lvl3pPr marL="4267230" indent="0" algn="ctr">
              <a:buNone/>
              <a:defRPr sz="8400"/>
            </a:lvl3pPr>
            <a:lvl4pPr marL="6400846" indent="0" algn="ctr">
              <a:buNone/>
              <a:defRPr sz="7467"/>
            </a:lvl4pPr>
            <a:lvl5pPr marL="8534461" indent="0" algn="ctr">
              <a:buNone/>
              <a:defRPr sz="7467"/>
            </a:lvl5pPr>
            <a:lvl6pPr marL="10668076" indent="0" algn="ctr">
              <a:buNone/>
              <a:defRPr sz="7467"/>
            </a:lvl6pPr>
            <a:lvl7pPr marL="12801691" indent="0" algn="ctr">
              <a:buNone/>
              <a:defRPr sz="7467"/>
            </a:lvl7pPr>
            <a:lvl8pPr marL="14935307" indent="0" algn="ctr">
              <a:buNone/>
              <a:defRPr sz="7467"/>
            </a:lvl8pPr>
            <a:lvl9pPr marL="17068922" indent="0" algn="ctr">
              <a:buNone/>
              <a:defRPr sz="74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C1891F-A953-4304-A105-BE9898C28272}"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A3968-A48A-4EEC-BB93-A6495E0D8C31}" type="slidenum">
              <a:rPr lang="en-US" smtClean="0"/>
              <a:t>‹#›</a:t>
            </a:fld>
            <a:endParaRPr lang="en-US"/>
          </a:p>
        </p:txBody>
      </p:sp>
    </p:spTree>
    <p:extLst>
      <p:ext uri="{BB962C8B-B14F-4D97-AF65-F5344CB8AC3E}">
        <p14:creationId xmlns:p14="http://schemas.microsoft.com/office/powerpoint/2010/main" val="1454467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C1891F-A953-4304-A105-BE9898C28272}"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A3968-A48A-4EEC-BB93-A6495E0D8C31}" type="slidenum">
              <a:rPr lang="en-US" smtClean="0"/>
              <a:t>‹#›</a:t>
            </a:fld>
            <a:endParaRPr lang="en-US"/>
          </a:p>
        </p:txBody>
      </p:sp>
    </p:spTree>
    <p:extLst>
      <p:ext uri="{BB962C8B-B14F-4D97-AF65-F5344CB8AC3E}">
        <p14:creationId xmlns:p14="http://schemas.microsoft.com/office/powerpoint/2010/main" val="32253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755275" y="1703917"/>
            <a:ext cx="9266873" cy="271219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54657" y="1703917"/>
            <a:ext cx="27263408" cy="271219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C1891F-A953-4304-A105-BE9898C28272}"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A3968-A48A-4EEC-BB93-A6495E0D8C31}" type="slidenum">
              <a:rPr lang="en-US" smtClean="0"/>
              <a:t>‹#›</a:t>
            </a:fld>
            <a:endParaRPr lang="en-US"/>
          </a:p>
        </p:txBody>
      </p:sp>
    </p:spTree>
    <p:extLst>
      <p:ext uri="{BB962C8B-B14F-4D97-AF65-F5344CB8AC3E}">
        <p14:creationId xmlns:p14="http://schemas.microsoft.com/office/powerpoint/2010/main" val="1111179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C1891F-A953-4304-A105-BE9898C28272}"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A3968-A48A-4EEC-BB93-A6495E0D8C31}" type="slidenum">
              <a:rPr lang="en-US" smtClean="0"/>
              <a:t>‹#›</a:t>
            </a:fld>
            <a:endParaRPr lang="en-US"/>
          </a:p>
        </p:txBody>
      </p:sp>
    </p:spTree>
    <p:extLst>
      <p:ext uri="{BB962C8B-B14F-4D97-AF65-F5344CB8AC3E}">
        <p14:creationId xmlns:p14="http://schemas.microsoft.com/office/powerpoint/2010/main" val="2410426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32274" y="7978784"/>
            <a:ext cx="37067490" cy="13312773"/>
          </a:xfrm>
        </p:spPr>
        <p:txBody>
          <a:bodyPr anchor="b"/>
          <a:lstStyle>
            <a:lvl1pPr>
              <a:defRPr sz="28000"/>
            </a:lvl1pPr>
          </a:lstStyle>
          <a:p>
            <a:r>
              <a:rPr lang="en-US"/>
              <a:t>Click to edit Master title style</a:t>
            </a:r>
            <a:endParaRPr lang="en-US" dirty="0"/>
          </a:p>
        </p:txBody>
      </p:sp>
      <p:sp>
        <p:nvSpPr>
          <p:cNvPr id="3" name="Text Placeholder 2"/>
          <p:cNvSpPr>
            <a:spLocks noGrp="1"/>
          </p:cNvSpPr>
          <p:nvPr>
            <p:ph type="body" idx="1"/>
          </p:nvPr>
        </p:nvSpPr>
        <p:spPr>
          <a:xfrm>
            <a:off x="2932274" y="21417501"/>
            <a:ext cx="37067490" cy="7000873"/>
          </a:xfrm>
        </p:spPr>
        <p:txBody>
          <a:bodyPr/>
          <a:lstStyle>
            <a:lvl1pPr marL="0" indent="0">
              <a:buNone/>
              <a:defRPr sz="11200">
                <a:solidFill>
                  <a:schemeClr val="tx1"/>
                </a:solidFill>
              </a:defRPr>
            </a:lvl1pPr>
            <a:lvl2pPr marL="2133615" indent="0">
              <a:buNone/>
              <a:defRPr sz="9333">
                <a:solidFill>
                  <a:schemeClr val="tx1">
                    <a:tint val="75000"/>
                  </a:schemeClr>
                </a:solidFill>
              </a:defRPr>
            </a:lvl2pPr>
            <a:lvl3pPr marL="4267230" indent="0">
              <a:buNone/>
              <a:defRPr sz="8400">
                <a:solidFill>
                  <a:schemeClr val="tx1">
                    <a:tint val="75000"/>
                  </a:schemeClr>
                </a:solidFill>
              </a:defRPr>
            </a:lvl3pPr>
            <a:lvl4pPr marL="6400846" indent="0">
              <a:buNone/>
              <a:defRPr sz="7467">
                <a:solidFill>
                  <a:schemeClr val="tx1">
                    <a:tint val="75000"/>
                  </a:schemeClr>
                </a:solidFill>
              </a:defRPr>
            </a:lvl4pPr>
            <a:lvl5pPr marL="8534461" indent="0">
              <a:buNone/>
              <a:defRPr sz="7467">
                <a:solidFill>
                  <a:schemeClr val="tx1">
                    <a:tint val="75000"/>
                  </a:schemeClr>
                </a:solidFill>
              </a:defRPr>
            </a:lvl5pPr>
            <a:lvl6pPr marL="10668076" indent="0">
              <a:buNone/>
              <a:defRPr sz="7467">
                <a:solidFill>
                  <a:schemeClr val="tx1">
                    <a:tint val="75000"/>
                  </a:schemeClr>
                </a:solidFill>
              </a:defRPr>
            </a:lvl6pPr>
            <a:lvl7pPr marL="12801691" indent="0">
              <a:buNone/>
              <a:defRPr sz="7467">
                <a:solidFill>
                  <a:schemeClr val="tx1">
                    <a:tint val="75000"/>
                  </a:schemeClr>
                </a:solidFill>
              </a:defRPr>
            </a:lvl7pPr>
            <a:lvl8pPr marL="14935307" indent="0">
              <a:buNone/>
              <a:defRPr sz="7467">
                <a:solidFill>
                  <a:schemeClr val="tx1">
                    <a:tint val="75000"/>
                  </a:schemeClr>
                </a:solidFill>
              </a:defRPr>
            </a:lvl8pPr>
            <a:lvl9pPr marL="17068922" indent="0">
              <a:buNone/>
              <a:defRPr sz="74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C1891F-A953-4304-A105-BE9898C28272}"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A3968-A48A-4EEC-BB93-A6495E0D8C31}" type="slidenum">
              <a:rPr lang="en-US" smtClean="0"/>
              <a:t>‹#›</a:t>
            </a:fld>
            <a:endParaRPr lang="en-US"/>
          </a:p>
        </p:txBody>
      </p:sp>
    </p:spTree>
    <p:extLst>
      <p:ext uri="{BB962C8B-B14F-4D97-AF65-F5344CB8AC3E}">
        <p14:creationId xmlns:p14="http://schemas.microsoft.com/office/powerpoint/2010/main" val="3824993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54655" y="8519583"/>
            <a:ext cx="18265140" cy="20306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757005" y="8519583"/>
            <a:ext cx="18265140" cy="20306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C1891F-A953-4304-A105-BE9898C28272}" type="datetimeFigureOut">
              <a:rPr lang="en-US" smtClean="0"/>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A3968-A48A-4EEC-BB93-A6495E0D8C31}" type="slidenum">
              <a:rPr lang="en-US" smtClean="0"/>
              <a:t>‹#›</a:t>
            </a:fld>
            <a:endParaRPr lang="en-US"/>
          </a:p>
        </p:txBody>
      </p:sp>
    </p:spTree>
    <p:extLst>
      <p:ext uri="{BB962C8B-B14F-4D97-AF65-F5344CB8AC3E}">
        <p14:creationId xmlns:p14="http://schemas.microsoft.com/office/powerpoint/2010/main" val="3886795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60253" y="1703924"/>
            <a:ext cx="37067490" cy="6185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60257" y="7845427"/>
            <a:ext cx="18181198" cy="3844923"/>
          </a:xfrm>
        </p:spPr>
        <p:txBody>
          <a:bodyPr anchor="b"/>
          <a:lstStyle>
            <a:lvl1pPr marL="0" indent="0">
              <a:buNone/>
              <a:defRPr sz="11200" b="1"/>
            </a:lvl1pPr>
            <a:lvl2pPr marL="2133615" indent="0">
              <a:buNone/>
              <a:defRPr sz="9333" b="1"/>
            </a:lvl2pPr>
            <a:lvl3pPr marL="4267230" indent="0">
              <a:buNone/>
              <a:defRPr sz="8400" b="1"/>
            </a:lvl3pPr>
            <a:lvl4pPr marL="6400846" indent="0">
              <a:buNone/>
              <a:defRPr sz="7467" b="1"/>
            </a:lvl4pPr>
            <a:lvl5pPr marL="8534461" indent="0">
              <a:buNone/>
              <a:defRPr sz="7467" b="1"/>
            </a:lvl5pPr>
            <a:lvl6pPr marL="10668076" indent="0">
              <a:buNone/>
              <a:defRPr sz="7467" b="1"/>
            </a:lvl6pPr>
            <a:lvl7pPr marL="12801691" indent="0">
              <a:buNone/>
              <a:defRPr sz="7467" b="1"/>
            </a:lvl7pPr>
            <a:lvl8pPr marL="14935307" indent="0">
              <a:buNone/>
              <a:defRPr sz="7467" b="1"/>
            </a:lvl8pPr>
            <a:lvl9pPr marL="17068922" indent="0">
              <a:buNone/>
              <a:defRPr sz="7467" b="1"/>
            </a:lvl9pPr>
          </a:lstStyle>
          <a:p>
            <a:pPr lvl="0"/>
            <a:r>
              <a:rPr lang="en-US"/>
              <a:t>Click to edit Master text styles</a:t>
            </a:r>
          </a:p>
        </p:txBody>
      </p:sp>
      <p:sp>
        <p:nvSpPr>
          <p:cNvPr id="4" name="Content Placeholder 3"/>
          <p:cNvSpPr>
            <a:spLocks noGrp="1"/>
          </p:cNvSpPr>
          <p:nvPr>
            <p:ph sz="half" idx="2"/>
          </p:nvPr>
        </p:nvSpPr>
        <p:spPr>
          <a:xfrm>
            <a:off x="2960257" y="11690350"/>
            <a:ext cx="18181198" cy="171947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757007" y="7845427"/>
            <a:ext cx="18270738" cy="3844923"/>
          </a:xfrm>
        </p:spPr>
        <p:txBody>
          <a:bodyPr anchor="b"/>
          <a:lstStyle>
            <a:lvl1pPr marL="0" indent="0">
              <a:buNone/>
              <a:defRPr sz="11200" b="1"/>
            </a:lvl1pPr>
            <a:lvl2pPr marL="2133615" indent="0">
              <a:buNone/>
              <a:defRPr sz="9333" b="1"/>
            </a:lvl2pPr>
            <a:lvl3pPr marL="4267230" indent="0">
              <a:buNone/>
              <a:defRPr sz="8400" b="1"/>
            </a:lvl3pPr>
            <a:lvl4pPr marL="6400846" indent="0">
              <a:buNone/>
              <a:defRPr sz="7467" b="1"/>
            </a:lvl4pPr>
            <a:lvl5pPr marL="8534461" indent="0">
              <a:buNone/>
              <a:defRPr sz="7467" b="1"/>
            </a:lvl5pPr>
            <a:lvl6pPr marL="10668076" indent="0">
              <a:buNone/>
              <a:defRPr sz="7467" b="1"/>
            </a:lvl6pPr>
            <a:lvl7pPr marL="12801691" indent="0">
              <a:buNone/>
              <a:defRPr sz="7467" b="1"/>
            </a:lvl7pPr>
            <a:lvl8pPr marL="14935307" indent="0">
              <a:buNone/>
              <a:defRPr sz="7467" b="1"/>
            </a:lvl8pPr>
            <a:lvl9pPr marL="17068922" indent="0">
              <a:buNone/>
              <a:defRPr sz="7467" b="1"/>
            </a:lvl9pPr>
          </a:lstStyle>
          <a:p>
            <a:pPr lvl="0"/>
            <a:r>
              <a:rPr lang="en-US"/>
              <a:t>Click to edit Master text styles</a:t>
            </a:r>
          </a:p>
        </p:txBody>
      </p:sp>
      <p:sp>
        <p:nvSpPr>
          <p:cNvPr id="6" name="Content Placeholder 5"/>
          <p:cNvSpPr>
            <a:spLocks noGrp="1"/>
          </p:cNvSpPr>
          <p:nvPr>
            <p:ph sz="quarter" idx="4"/>
          </p:nvPr>
        </p:nvSpPr>
        <p:spPr>
          <a:xfrm>
            <a:off x="21757007" y="11690350"/>
            <a:ext cx="18270738" cy="171947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C1891F-A953-4304-A105-BE9898C28272}" type="datetimeFigureOut">
              <a:rPr lang="en-US" smtClean="0"/>
              <a:t>4/8/2024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DA3968-A48A-4EEC-BB93-A6495E0D8C31}" type="slidenum">
              <a:rPr lang="en-US" smtClean="0"/>
              <a:t>‹#›</a:t>
            </a:fld>
            <a:endParaRPr lang="en-US"/>
          </a:p>
        </p:txBody>
      </p:sp>
    </p:spTree>
    <p:extLst>
      <p:ext uri="{BB962C8B-B14F-4D97-AF65-F5344CB8AC3E}">
        <p14:creationId xmlns:p14="http://schemas.microsoft.com/office/powerpoint/2010/main" val="3220992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C1891F-A953-4304-A105-BE9898C28272}" type="datetimeFigureOut">
              <a:rPr lang="en-US" smtClean="0"/>
              <a:t>4/8/2024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DA3968-A48A-4EEC-BB93-A6495E0D8C31}" type="slidenum">
              <a:rPr lang="en-US" smtClean="0"/>
              <a:t>‹#›</a:t>
            </a:fld>
            <a:endParaRPr lang="en-US"/>
          </a:p>
        </p:txBody>
      </p:sp>
    </p:spTree>
    <p:extLst>
      <p:ext uri="{BB962C8B-B14F-4D97-AF65-F5344CB8AC3E}">
        <p14:creationId xmlns:p14="http://schemas.microsoft.com/office/powerpoint/2010/main" val="428862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C1891F-A953-4304-A105-BE9898C28272}" type="datetimeFigureOut">
              <a:rPr lang="en-US" smtClean="0"/>
              <a:t>4/8/2024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DA3968-A48A-4EEC-BB93-A6495E0D8C31}" type="slidenum">
              <a:rPr lang="en-US" smtClean="0"/>
              <a:t>‹#›</a:t>
            </a:fld>
            <a:endParaRPr lang="en-US"/>
          </a:p>
        </p:txBody>
      </p:sp>
    </p:spTree>
    <p:extLst>
      <p:ext uri="{BB962C8B-B14F-4D97-AF65-F5344CB8AC3E}">
        <p14:creationId xmlns:p14="http://schemas.microsoft.com/office/powerpoint/2010/main" val="1454947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60253" y="2133600"/>
            <a:ext cx="13861137" cy="7467600"/>
          </a:xfrm>
        </p:spPr>
        <p:txBody>
          <a:bodyPr anchor="b"/>
          <a:lstStyle>
            <a:lvl1pPr>
              <a:defRPr sz="14933"/>
            </a:lvl1pPr>
          </a:lstStyle>
          <a:p>
            <a:r>
              <a:rPr lang="en-US"/>
              <a:t>Click to edit Master title style</a:t>
            </a:r>
            <a:endParaRPr lang="en-US" dirty="0"/>
          </a:p>
        </p:txBody>
      </p:sp>
      <p:sp>
        <p:nvSpPr>
          <p:cNvPr id="3" name="Content Placeholder 2"/>
          <p:cNvSpPr>
            <a:spLocks noGrp="1"/>
          </p:cNvSpPr>
          <p:nvPr>
            <p:ph idx="1"/>
          </p:nvPr>
        </p:nvSpPr>
        <p:spPr>
          <a:xfrm>
            <a:off x="18270738" y="4607991"/>
            <a:ext cx="21757005" cy="22743583"/>
          </a:xfrm>
        </p:spPr>
        <p:txBody>
          <a:bodyPr/>
          <a:lstStyle>
            <a:lvl1pPr>
              <a:defRPr sz="14933"/>
            </a:lvl1pPr>
            <a:lvl2pPr>
              <a:defRPr sz="13067"/>
            </a:lvl2pPr>
            <a:lvl3pPr>
              <a:defRPr sz="11200"/>
            </a:lvl3pPr>
            <a:lvl4pPr>
              <a:defRPr sz="9333"/>
            </a:lvl4pPr>
            <a:lvl5pPr>
              <a:defRPr sz="9333"/>
            </a:lvl5pPr>
            <a:lvl6pPr>
              <a:defRPr sz="9333"/>
            </a:lvl6pPr>
            <a:lvl7pPr>
              <a:defRPr sz="9333"/>
            </a:lvl7pPr>
            <a:lvl8pPr>
              <a:defRPr sz="9333"/>
            </a:lvl8pPr>
            <a:lvl9pPr>
              <a:defRPr sz="9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60253" y="9601200"/>
            <a:ext cx="13861137" cy="17787411"/>
          </a:xfrm>
        </p:spPr>
        <p:txBody>
          <a:bodyPr/>
          <a:lstStyle>
            <a:lvl1pPr marL="0" indent="0">
              <a:buNone/>
              <a:defRPr sz="7467"/>
            </a:lvl1pPr>
            <a:lvl2pPr marL="2133615" indent="0">
              <a:buNone/>
              <a:defRPr sz="6533"/>
            </a:lvl2pPr>
            <a:lvl3pPr marL="4267230" indent="0">
              <a:buNone/>
              <a:defRPr sz="5600"/>
            </a:lvl3pPr>
            <a:lvl4pPr marL="6400846" indent="0">
              <a:buNone/>
              <a:defRPr sz="4667"/>
            </a:lvl4pPr>
            <a:lvl5pPr marL="8534461" indent="0">
              <a:buNone/>
              <a:defRPr sz="4667"/>
            </a:lvl5pPr>
            <a:lvl6pPr marL="10668076" indent="0">
              <a:buNone/>
              <a:defRPr sz="4667"/>
            </a:lvl6pPr>
            <a:lvl7pPr marL="12801691" indent="0">
              <a:buNone/>
              <a:defRPr sz="4667"/>
            </a:lvl7pPr>
            <a:lvl8pPr marL="14935307" indent="0">
              <a:buNone/>
              <a:defRPr sz="4667"/>
            </a:lvl8pPr>
            <a:lvl9pPr marL="17068922" indent="0">
              <a:buNone/>
              <a:defRPr sz="4667"/>
            </a:lvl9pPr>
          </a:lstStyle>
          <a:p>
            <a:pPr lvl="0"/>
            <a:r>
              <a:rPr lang="en-US"/>
              <a:t>Click to edit Master text styles</a:t>
            </a:r>
          </a:p>
        </p:txBody>
      </p:sp>
      <p:sp>
        <p:nvSpPr>
          <p:cNvPr id="5" name="Date Placeholder 4"/>
          <p:cNvSpPr>
            <a:spLocks noGrp="1"/>
          </p:cNvSpPr>
          <p:nvPr>
            <p:ph type="dt" sz="half" idx="10"/>
          </p:nvPr>
        </p:nvSpPr>
        <p:spPr/>
        <p:txBody>
          <a:bodyPr/>
          <a:lstStyle/>
          <a:p>
            <a:fld id="{84C1891F-A953-4304-A105-BE9898C28272}" type="datetimeFigureOut">
              <a:rPr lang="en-US" smtClean="0"/>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A3968-A48A-4EEC-BB93-A6495E0D8C31}" type="slidenum">
              <a:rPr lang="en-US" smtClean="0"/>
              <a:t>‹#›</a:t>
            </a:fld>
            <a:endParaRPr lang="en-US"/>
          </a:p>
        </p:txBody>
      </p:sp>
    </p:spTree>
    <p:extLst>
      <p:ext uri="{BB962C8B-B14F-4D97-AF65-F5344CB8AC3E}">
        <p14:creationId xmlns:p14="http://schemas.microsoft.com/office/powerpoint/2010/main" val="3763054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60253" y="2133600"/>
            <a:ext cx="13861137" cy="7467600"/>
          </a:xfrm>
        </p:spPr>
        <p:txBody>
          <a:bodyPr anchor="b"/>
          <a:lstStyle>
            <a:lvl1pPr>
              <a:defRPr sz="14933"/>
            </a:lvl1pPr>
          </a:lstStyle>
          <a:p>
            <a:r>
              <a:rPr lang="en-US"/>
              <a:t>Click to edit Master title style</a:t>
            </a:r>
            <a:endParaRPr lang="en-US" dirty="0"/>
          </a:p>
        </p:txBody>
      </p:sp>
      <p:sp>
        <p:nvSpPr>
          <p:cNvPr id="3" name="Picture Placeholder 2"/>
          <p:cNvSpPr>
            <a:spLocks noGrp="1" noChangeAspect="1"/>
          </p:cNvSpPr>
          <p:nvPr>
            <p:ph type="pic" idx="1"/>
          </p:nvPr>
        </p:nvSpPr>
        <p:spPr>
          <a:xfrm>
            <a:off x="18270738" y="4607991"/>
            <a:ext cx="21757005" cy="22743583"/>
          </a:xfrm>
        </p:spPr>
        <p:txBody>
          <a:bodyPr anchor="t"/>
          <a:lstStyle>
            <a:lvl1pPr marL="0" indent="0">
              <a:buNone/>
              <a:defRPr sz="14933"/>
            </a:lvl1pPr>
            <a:lvl2pPr marL="2133615" indent="0">
              <a:buNone/>
              <a:defRPr sz="13067"/>
            </a:lvl2pPr>
            <a:lvl3pPr marL="4267230" indent="0">
              <a:buNone/>
              <a:defRPr sz="11200"/>
            </a:lvl3pPr>
            <a:lvl4pPr marL="6400846" indent="0">
              <a:buNone/>
              <a:defRPr sz="9333"/>
            </a:lvl4pPr>
            <a:lvl5pPr marL="8534461" indent="0">
              <a:buNone/>
              <a:defRPr sz="9333"/>
            </a:lvl5pPr>
            <a:lvl6pPr marL="10668076" indent="0">
              <a:buNone/>
              <a:defRPr sz="9333"/>
            </a:lvl6pPr>
            <a:lvl7pPr marL="12801691" indent="0">
              <a:buNone/>
              <a:defRPr sz="9333"/>
            </a:lvl7pPr>
            <a:lvl8pPr marL="14935307" indent="0">
              <a:buNone/>
              <a:defRPr sz="9333"/>
            </a:lvl8pPr>
            <a:lvl9pPr marL="17068922" indent="0">
              <a:buNone/>
              <a:defRPr sz="9333"/>
            </a:lvl9pPr>
          </a:lstStyle>
          <a:p>
            <a:r>
              <a:rPr lang="en-US"/>
              <a:t>Click icon to add picture</a:t>
            </a:r>
            <a:endParaRPr lang="en-US" dirty="0"/>
          </a:p>
        </p:txBody>
      </p:sp>
      <p:sp>
        <p:nvSpPr>
          <p:cNvPr id="4" name="Text Placeholder 3"/>
          <p:cNvSpPr>
            <a:spLocks noGrp="1"/>
          </p:cNvSpPr>
          <p:nvPr>
            <p:ph type="body" sz="half" idx="2"/>
          </p:nvPr>
        </p:nvSpPr>
        <p:spPr>
          <a:xfrm>
            <a:off x="2960253" y="9601200"/>
            <a:ext cx="13861137" cy="17787411"/>
          </a:xfrm>
        </p:spPr>
        <p:txBody>
          <a:bodyPr/>
          <a:lstStyle>
            <a:lvl1pPr marL="0" indent="0">
              <a:buNone/>
              <a:defRPr sz="7467"/>
            </a:lvl1pPr>
            <a:lvl2pPr marL="2133615" indent="0">
              <a:buNone/>
              <a:defRPr sz="6533"/>
            </a:lvl2pPr>
            <a:lvl3pPr marL="4267230" indent="0">
              <a:buNone/>
              <a:defRPr sz="5600"/>
            </a:lvl3pPr>
            <a:lvl4pPr marL="6400846" indent="0">
              <a:buNone/>
              <a:defRPr sz="4667"/>
            </a:lvl4pPr>
            <a:lvl5pPr marL="8534461" indent="0">
              <a:buNone/>
              <a:defRPr sz="4667"/>
            </a:lvl5pPr>
            <a:lvl6pPr marL="10668076" indent="0">
              <a:buNone/>
              <a:defRPr sz="4667"/>
            </a:lvl6pPr>
            <a:lvl7pPr marL="12801691" indent="0">
              <a:buNone/>
              <a:defRPr sz="4667"/>
            </a:lvl7pPr>
            <a:lvl8pPr marL="14935307" indent="0">
              <a:buNone/>
              <a:defRPr sz="4667"/>
            </a:lvl8pPr>
            <a:lvl9pPr marL="17068922" indent="0">
              <a:buNone/>
              <a:defRPr sz="4667"/>
            </a:lvl9pPr>
          </a:lstStyle>
          <a:p>
            <a:pPr lvl="0"/>
            <a:r>
              <a:rPr lang="en-US"/>
              <a:t>Click to edit Master text styles</a:t>
            </a:r>
          </a:p>
        </p:txBody>
      </p:sp>
      <p:sp>
        <p:nvSpPr>
          <p:cNvPr id="5" name="Date Placeholder 4"/>
          <p:cNvSpPr>
            <a:spLocks noGrp="1"/>
          </p:cNvSpPr>
          <p:nvPr>
            <p:ph type="dt" sz="half" idx="10"/>
          </p:nvPr>
        </p:nvSpPr>
        <p:spPr/>
        <p:txBody>
          <a:bodyPr/>
          <a:lstStyle/>
          <a:p>
            <a:fld id="{84C1891F-A953-4304-A105-BE9898C28272}" type="datetimeFigureOut">
              <a:rPr lang="en-US" smtClean="0"/>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A3968-A48A-4EEC-BB93-A6495E0D8C31}" type="slidenum">
              <a:rPr lang="en-US" smtClean="0"/>
              <a:t>‹#›</a:t>
            </a:fld>
            <a:endParaRPr lang="en-US"/>
          </a:p>
        </p:txBody>
      </p:sp>
    </p:spTree>
    <p:extLst>
      <p:ext uri="{BB962C8B-B14F-4D97-AF65-F5344CB8AC3E}">
        <p14:creationId xmlns:p14="http://schemas.microsoft.com/office/powerpoint/2010/main" val="3793538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54655" y="1703924"/>
            <a:ext cx="37067490" cy="618596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54655" y="8519583"/>
            <a:ext cx="37067490" cy="203062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54655" y="29662974"/>
            <a:ext cx="9669780" cy="1703917"/>
          </a:xfrm>
          <a:prstGeom prst="rect">
            <a:avLst/>
          </a:prstGeom>
        </p:spPr>
        <p:txBody>
          <a:bodyPr vert="horz" lIns="91440" tIns="45720" rIns="91440" bIns="45720" rtlCol="0" anchor="ctr"/>
          <a:lstStyle>
            <a:lvl1pPr algn="l">
              <a:defRPr sz="5600">
                <a:solidFill>
                  <a:schemeClr val="tx1">
                    <a:tint val="75000"/>
                  </a:schemeClr>
                </a:solidFill>
              </a:defRPr>
            </a:lvl1pPr>
          </a:lstStyle>
          <a:p>
            <a:fld id="{84C1891F-A953-4304-A105-BE9898C28272}" type="datetimeFigureOut">
              <a:rPr lang="en-US" smtClean="0"/>
              <a:t>4/8/2024</a:t>
            </a:fld>
            <a:endParaRPr lang="en-US"/>
          </a:p>
        </p:txBody>
      </p:sp>
      <p:sp>
        <p:nvSpPr>
          <p:cNvPr id="5" name="Footer Placeholder 4"/>
          <p:cNvSpPr>
            <a:spLocks noGrp="1"/>
          </p:cNvSpPr>
          <p:nvPr>
            <p:ph type="ftr" sz="quarter" idx="3"/>
          </p:nvPr>
        </p:nvSpPr>
        <p:spPr>
          <a:xfrm>
            <a:off x="14236065" y="29662974"/>
            <a:ext cx="14504670" cy="1703917"/>
          </a:xfrm>
          <a:prstGeom prst="rect">
            <a:avLst/>
          </a:prstGeom>
        </p:spPr>
        <p:txBody>
          <a:bodyPr vert="horz" lIns="91440" tIns="45720" rIns="91440" bIns="45720" rtlCol="0" anchor="ctr"/>
          <a:lstStyle>
            <a:lvl1pPr algn="ctr">
              <a:defRPr sz="5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352365" y="29662974"/>
            <a:ext cx="9669780" cy="1703917"/>
          </a:xfrm>
          <a:prstGeom prst="rect">
            <a:avLst/>
          </a:prstGeom>
        </p:spPr>
        <p:txBody>
          <a:bodyPr vert="horz" lIns="91440" tIns="45720" rIns="91440" bIns="45720" rtlCol="0" anchor="ctr"/>
          <a:lstStyle>
            <a:lvl1pPr algn="r">
              <a:defRPr sz="5600">
                <a:solidFill>
                  <a:schemeClr val="tx1">
                    <a:tint val="75000"/>
                  </a:schemeClr>
                </a:solidFill>
              </a:defRPr>
            </a:lvl1pPr>
          </a:lstStyle>
          <a:p>
            <a:fld id="{03DA3968-A48A-4EEC-BB93-A6495E0D8C31}" type="slidenum">
              <a:rPr lang="en-US" smtClean="0"/>
              <a:t>‹#›</a:t>
            </a:fld>
            <a:endParaRPr lang="en-US"/>
          </a:p>
        </p:txBody>
      </p:sp>
    </p:spTree>
    <p:extLst>
      <p:ext uri="{BB962C8B-B14F-4D97-AF65-F5344CB8AC3E}">
        <p14:creationId xmlns:p14="http://schemas.microsoft.com/office/powerpoint/2010/main" val="26317289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267230" rtl="0" eaLnBrk="1" latinLnBrk="0" hangingPunct="1">
        <a:lnSpc>
          <a:spcPct val="90000"/>
        </a:lnSpc>
        <a:spcBef>
          <a:spcPct val="0"/>
        </a:spcBef>
        <a:buNone/>
        <a:defRPr sz="20533" kern="1200">
          <a:solidFill>
            <a:schemeClr val="tx1"/>
          </a:solidFill>
          <a:latin typeface="+mj-lt"/>
          <a:ea typeface="+mj-ea"/>
          <a:cs typeface="+mj-cs"/>
        </a:defRPr>
      </a:lvl1pPr>
    </p:titleStyle>
    <p:bodyStyle>
      <a:lvl1pPr marL="1066808" indent="-1066808" algn="l" defTabSz="4267230" rtl="0" eaLnBrk="1" latinLnBrk="0" hangingPunct="1">
        <a:lnSpc>
          <a:spcPct val="90000"/>
        </a:lnSpc>
        <a:spcBef>
          <a:spcPts val="4667"/>
        </a:spcBef>
        <a:buFont typeface="Arial" panose="020B0604020202020204" pitchFamily="34" charset="0"/>
        <a:buChar char="•"/>
        <a:defRPr sz="13067" kern="1200">
          <a:solidFill>
            <a:schemeClr val="tx1"/>
          </a:solidFill>
          <a:latin typeface="+mn-lt"/>
          <a:ea typeface="+mn-ea"/>
          <a:cs typeface="+mn-cs"/>
        </a:defRPr>
      </a:lvl1pPr>
      <a:lvl2pPr marL="3200423" indent="-1066808" algn="l" defTabSz="4267230" rtl="0" eaLnBrk="1" latinLnBrk="0" hangingPunct="1">
        <a:lnSpc>
          <a:spcPct val="90000"/>
        </a:lnSpc>
        <a:spcBef>
          <a:spcPts val="2333"/>
        </a:spcBef>
        <a:buFont typeface="Arial" panose="020B0604020202020204" pitchFamily="34" charset="0"/>
        <a:buChar char="•"/>
        <a:defRPr sz="11200" kern="1200">
          <a:solidFill>
            <a:schemeClr val="tx1"/>
          </a:solidFill>
          <a:latin typeface="+mn-lt"/>
          <a:ea typeface="+mn-ea"/>
          <a:cs typeface="+mn-cs"/>
        </a:defRPr>
      </a:lvl2pPr>
      <a:lvl3pPr marL="5334038" indent="-1066808" algn="l" defTabSz="4267230" rtl="0" eaLnBrk="1" latinLnBrk="0" hangingPunct="1">
        <a:lnSpc>
          <a:spcPct val="90000"/>
        </a:lnSpc>
        <a:spcBef>
          <a:spcPts val="2333"/>
        </a:spcBef>
        <a:buFont typeface="Arial" panose="020B0604020202020204" pitchFamily="34" charset="0"/>
        <a:buChar char="•"/>
        <a:defRPr sz="9333" kern="1200">
          <a:solidFill>
            <a:schemeClr val="tx1"/>
          </a:solidFill>
          <a:latin typeface="+mn-lt"/>
          <a:ea typeface="+mn-ea"/>
          <a:cs typeface="+mn-cs"/>
        </a:defRPr>
      </a:lvl3pPr>
      <a:lvl4pPr marL="7467653"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4pPr>
      <a:lvl5pPr marL="9601269"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5pPr>
      <a:lvl6pPr marL="11734884"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6pPr>
      <a:lvl7pPr marL="13868499"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7pPr>
      <a:lvl8pPr marL="16002114"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8pPr>
      <a:lvl9pPr marL="18135730"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9pPr>
    </p:bodyStyle>
    <p:otherStyle>
      <a:defPPr>
        <a:defRPr lang="en-US"/>
      </a:defPPr>
      <a:lvl1pPr marL="0" algn="l" defTabSz="4267230" rtl="0" eaLnBrk="1" latinLnBrk="0" hangingPunct="1">
        <a:defRPr sz="8400" kern="1200">
          <a:solidFill>
            <a:schemeClr val="tx1"/>
          </a:solidFill>
          <a:latin typeface="+mn-lt"/>
          <a:ea typeface="+mn-ea"/>
          <a:cs typeface="+mn-cs"/>
        </a:defRPr>
      </a:lvl1pPr>
      <a:lvl2pPr marL="2133615" algn="l" defTabSz="4267230" rtl="0" eaLnBrk="1" latinLnBrk="0" hangingPunct="1">
        <a:defRPr sz="8400" kern="1200">
          <a:solidFill>
            <a:schemeClr val="tx1"/>
          </a:solidFill>
          <a:latin typeface="+mn-lt"/>
          <a:ea typeface="+mn-ea"/>
          <a:cs typeface="+mn-cs"/>
        </a:defRPr>
      </a:lvl2pPr>
      <a:lvl3pPr marL="4267230" algn="l" defTabSz="4267230" rtl="0" eaLnBrk="1" latinLnBrk="0" hangingPunct="1">
        <a:defRPr sz="8400" kern="1200">
          <a:solidFill>
            <a:schemeClr val="tx1"/>
          </a:solidFill>
          <a:latin typeface="+mn-lt"/>
          <a:ea typeface="+mn-ea"/>
          <a:cs typeface="+mn-cs"/>
        </a:defRPr>
      </a:lvl3pPr>
      <a:lvl4pPr marL="6400846" algn="l" defTabSz="4267230" rtl="0" eaLnBrk="1" latinLnBrk="0" hangingPunct="1">
        <a:defRPr sz="8400" kern="1200">
          <a:solidFill>
            <a:schemeClr val="tx1"/>
          </a:solidFill>
          <a:latin typeface="+mn-lt"/>
          <a:ea typeface="+mn-ea"/>
          <a:cs typeface="+mn-cs"/>
        </a:defRPr>
      </a:lvl4pPr>
      <a:lvl5pPr marL="8534461" algn="l" defTabSz="4267230" rtl="0" eaLnBrk="1" latinLnBrk="0" hangingPunct="1">
        <a:defRPr sz="8400" kern="1200">
          <a:solidFill>
            <a:schemeClr val="tx1"/>
          </a:solidFill>
          <a:latin typeface="+mn-lt"/>
          <a:ea typeface="+mn-ea"/>
          <a:cs typeface="+mn-cs"/>
        </a:defRPr>
      </a:lvl5pPr>
      <a:lvl6pPr marL="10668076" algn="l" defTabSz="4267230" rtl="0" eaLnBrk="1" latinLnBrk="0" hangingPunct="1">
        <a:defRPr sz="8400" kern="1200">
          <a:solidFill>
            <a:schemeClr val="tx1"/>
          </a:solidFill>
          <a:latin typeface="+mn-lt"/>
          <a:ea typeface="+mn-ea"/>
          <a:cs typeface="+mn-cs"/>
        </a:defRPr>
      </a:lvl6pPr>
      <a:lvl7pPr marL="12801691" algn="l" defTabSz="4267230" rtl="0" eaLnBrk="1" latinLnBrk="0" hangingPunct="1">
        <a:defRPr sz="8400" kern="1200">
          <a:solidFill>
            <a:schemeClr val="tx1"/>
          </a:solidFill>
          <a:latin typeface="+mn-lt"/>
          <a:ea typeface="+mn-ea"/>
          <a:cs typeface="+mn-cs"/>
        </a:defRPr>
      </a:lvl7pPr>
      <a:lvl8pPr marL="14935307" algn="l" defTabSz="4267230" rtl="0" eaLnBrk="1" latinLnBrk="0" hangingPunct="1">
        <a:defRPr sz="8400" kern="1200">
          <a:solidFill>
            <a:schemeClr val="tx1"/>
          </a:solidFill>
          <a:latin typeface="+mn-lt"/>
          <a:ea typeface="+mn-ea"/>
          <a:cs typeface="+mn-cs"/>
        </a:defRPr>
      </a:lvl8pPr>
      <a:lvl9pPr marL="17068922" algn="l" defTabSz="4267230" rtl="0" eaLnBrk="1" latinLnBrk="0" hangingPunct="1">
        <a:defRPr sz="8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61D7C"/>
        </a:solidFill>
        <a:effectLst/>
      </p:bgPr>
    </p:bg>
    <p:spTree>
      <p:nvGrpSpPr>
        <p:cNvPr id="1" name=""/>
        <p:cNvGrpSpPr/>
        <p:nvPr/>
      </p:nvGrpSpPr>
      <p:grpSpPr>
        <a:xfrm>
          <a:off x="0" y="0"/>
          <a:ext cx="0" cy="0"/>
          <a:chOff x="0" y="0"/>
          <a:chExt cx="0" cy="0"/>
        </a:xfrm>
      </p:grpSpPr>
      <p:sp>
        <p:nvSpPr>
          <p:cNvPr id="4" name="Rounded Rectangle 29">
            <a:extLst>
              <a:ext uri="{FF2B5EF4-FFF2-40B4-BE49-F238E27FC236}">
                <a16:creationId xmlns:a16="http://schemas.microsoft.com/office/drawing/2014/main" id="{C43EB2F8-A842-4FC3-9728-3B84082937E9}"/>
              </a:ext>
            </a:extLst>
          </p:cNvPr>
          <p:cNvSpPr/>
          <p:nvPr/>
        </p:nvSpPr>
        <p:spPr>
          <a:xfrm>
            <a:off x="10700083" y="320963"/>
            <a:ext cx="21589666" cy="6858000"/>
          </a:xfrm>
          <a:prstGeom prst="roundRect">
            <a:avLst>
              <a:gd name="adj" fmla="val 3059"/>
            </a:avLst>
          </a:prstGeom>
          <a:solidFill>
            <a:schemeClr val="bg1"/>
          </a:solidFill>
          <a:ln w="152400" cap="flat" cmpd="sng" algn="ctr">
            <a:solidFill>
              <a:srgbClr val="99999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5B774CBF-18D9-4A16-B914-1B9C9C327BC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6119682" y="1417534"/>
            <a:ext cx="5450408" cy="1818850"/>
          </a:xfrm>
          <a:prstGeom prst="rect">
            <a:avLst/>
          </a:prstGeom>
        </p:spPr>
      </p:pic>
      <p:sp>
        <p:nvSpPr>
          <p:cNvPr id="10" name="TextBox 9">
            <a:extLst>
              <a:ext uri="{FF2B5EF4-FFF2-40B4-BE49-F238E27FC236}">
                <a16:creationId xmlns:a16="http://schemas.microsoft.com/office/drawing/2014/main" id="{C8B03508-87D5-45D3-B9A3-6AB3A8290D17}"/>
              </a:ext>
            </a:extLst>
          </p:cNvPr>
          <p:cNvSpPr txBox="1"/>
          <p:nvPr/>
        </p:nvSpPr>
        <p:spPr>
          <a:xfrm>
            <a:off x="11449872" y="612027"/>
            <a:ext cx="13297922" cy="4524315"/>
          </a:xfrm>
          <a:prstGeom prst="rect">
            <a:avLst/>
          </a:prstGeom>
          <a:noFill/>
        </p:spPr>
        <p:txBody>
          <a:bodyPr wrap="square" rtlCol="0">
            <a:spAutoFit/>
          </a:bodyPr>
          <a:lstStyle/>
          <a:p>
            <a:r>
              <a:rPr lang="en-US" sz="9600" b="1" kern="1000" cap="small" dirty="0">
                <a:latin typeface="Times New Roman" panose="02020603050405020304" pitchFamily="18" charset="0"/>
                <a:cs typeface="Times New Roman" panose="02020603050405020304" pitchFamily="18" charset="0"/>
              </a:rPr>
              <a:t>Title of your poster presentation goes here @96pt type</a:t>
            </a:r>
          </a:p>
        </p:txBody>
      </p:sp>
      <p:sp>
        <p:nvSpPr>
          <p:cNvPr id="11" name="TextBox 10">
            <a:extLst>
              <a:ext uri="{FF2B5EF4-FFF2-40B4-BE49-F238E27FC236}">
                <a16:creationId xmlns:a16="http://schemas.microsoft.com/office/drawing/2014/main" id="{00E00FFC-78BD-456E-AE8D-D7FEF8AA1831}"/>
              </a:ext>
            </a:extLst>
          </p:cNvPr>
          <p:cNvSpPr txBox="1"/>
          <p:nvPr/>
        </p:nvSpPr>
        <p:spPr>
          <a:xfrm>
            <a:off x="25653222" y="4806577"/>
            <a:ext cx="5916868" cy="584775"/>
          </a:xfrm>
          <a:prstGeom prst="rect">
            <a:avLst/>
          </a:prstGeom>
          <a:noFill/>
        </p:spPr>
        <p:txBody>
          <a:bodyPr wrap="square" rtlCol="0">
            <a:spAutoFit/>
          </a:bodyPr>
          <a:lstStyle/>
          <a:p>
            <a:pPr algn="ctr"/>
            <a:r>
              <a:rPr lang="en-US" sz="3200" dirty="0">
                <a:solidFill>
                  <a:schemeClr val="bg2">
                    <a:lumMod val="25000"/>
                  </a:schemeClr>
                </a:solidFill>
                <a:latin typeface="Times New Roman" panose="02020603050405020304" pitchFamily="18" charset="0"/>
                <a:cs typeface="Times New Roman" panose="02020603050405020304" pitchFamily="18" charset="0"/>
              </a:rPr>
              <a:t>Department / Program Information</a:t>
            </a:r>
          </a:p>
        </p:txBody>
      </p:sp>
      <p:sp>
        <p:nvSpPr>
          <p:cNvPr id="12" name="TextBox 11">
            <a:extLst>
              <a:ext uri="{FF2B5EF4-FFF2-40B4-BE49-F238E27FC236}">
                <a16:creationId xmlns:a16="http://schemas.microsoft.com/office/drawing/2014/main" id="{2560ACBB-37F6-4694-A854-B1DDF43A01CB}"/>
              </a:ext>
            </a:extLst>
          </p:cNvPr>
          <p:cNvSpPr txBox="1"/>
          <p:nvPr/>
        </p:nvSpPr>
        <p:spPr>
          <a:xfrm>
            <a:off x="11449872" y="5387070"/>
            <a:ext cx="7607155" cy="1323439"/>
          </a:xfrm>
          <a:prstGeom prst="rect">
            <a:avLst/>
          </a:prstGeom>
          <a:noFill/>
        </p:spPr>
        <p:txBody>
          <a:bodyPr wrap="square" rtlCol="0">
            <a:spAutoFit/>
          </a:bodyPr>
          <a:lstStyle/>
          <a:p>
            <a:r>
              <a:rPr lang="en-US" sz="8000" dirty="0">
                <a:solidFill>
                  <a:srgbClr val="461D7C"/>
                </a:solidFill>
                <a:latin typeface="Times New Roman" panose="02020603050405020304" pitchFamily="18" charset="0"/>
                <a:cs typeface="Times New Roman" panose="02020603050405020304" pitchFamily="18" charset="0"/>
              </a:rPr>
              <a:t>Your Name Here</a:t>
            </a:r>
          </a:p>
        </p:txBody>
      </p:sp>
      <p:sp>
        <p:nvSpPr>
          <p:cNvPr id="13" name="Rounded Rectangle 29">
            <a:extLst>
              <a:ext uri="{FF2B5EF4-FFF2-40B4-BE49-F238E27FC236}">
                <a16:creationId xmlns:a16="http://schemas.microsoft.com/office/drawing/2014/main" id="{E9FE2C72-E287-4B38-83DA-433E357EB996}"/>
              </a:ext>
            </a:extLst>
          </p:cNvPr>
          <p:cNvSpPr/>
          <p:nvPr/>
        </p:nvSpPr>
        <p:spPr>
          <a:xfrm>
            <a:off x="348343" y="320962"/>
            <a:ext cx="9995806" cy="15528638"/>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29">
            <a:extLst>
              <a:ext uri="{FF2B5EF4-FFF2-40B4-BE49-F238E27FC236}">
                <a16:creationId xmlns:a16="http://schemas.microsoft.com/office/drawing/2014/main" id="{3D487FF7-AF89-4905-95B7-265A973E4D87}"/>
              </a:ext>
            </a:extLst>
          </p:cNvPr>
          <p:cNvSpPr/>
          <p:nvPr/>
        </p:nvSpPr>
        <p:spPr>
          <a:xfrm>
            <a:off x="348343" y="16154401"/>
            <a:ext cx="9995806" cy="15528638"/>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Vitae nunc sed velit dignissim sodales ut eu sem integer. Id eu nisl nunc mi ipsum faucibus. Vitae sapien pellentesque habitant morbi. Congue mauris rhoncus aenean vel elit. Morbi enim nunc faucibus a pellentesque sit amet porttitor eget. Tortor condimentum lacinia quis vel eros donec ac odio tempor. Tellus integer feugiat scelerisque varius. Amet volutpat consequat mauris nunc congue nisi vitae. Dui id ornare arcu odio ut sem nulla.</a:t>
            </a:r>
          </a:p>
          <a:p>
            <a:endParaRPr lang="en-US" sz="1800">
              <a:latin typeface="Times New Roman" panose="02020603050405020304" pitchFamily="18" charset="0"/>
              <a:cs typeface="Times New Roman" panose="02020603050405020304" pitchFamily="18" charset="0"/>
            </a:endParaRPr>
          </a:p>
          <a:p>
            <a:r>
              <a:rPr lang="en-US" sz="1800">
                <a:latin typeface="Times New Roman" panose="02020603050405020304" pitchFamily="18" charset="0"/>
                <a:cs typeface="Times New Roman" panose="02020603050405020304" pitchFamily="18" charset="0"/>
              </a:rPr>
              <a:t>Eu mi bibendum neque egestas congue quisque egestas diam. Id nibh tortor id aliquet lectus proin nibh. Pulvinar etiam non quam lacus. Sociis natoque penatibus et magnis dis parturient montes nascetur ridiculus. Purus ut faucibus pulvinar elementum. Consectetur libero id faucibus nisl tincidunt eget nullam non nisi. Integer eget aliquet nibh praesent tristique magna sit amet purus. A diam maecenas sed enim ut sem viverra aliquet eget. Praesent tristique magna sit amet purus. Lobortis mattis aliquam faucibus</a:t>
            </a:r>
            <a:endParaRPr lang="en-US" sz="1800" dirty="0">
              <a:latin typeface="Times New Roman" panose="02020603050405020304" pitchFamily="18" charset="0"/>
              <a:cs typeface="Times New Roman" panose="02020603050405020304" pitchFamily="18" charset="0"/>
            </a:endParaRPr>
          </a:p>
        </p:txBody>
      </p:sp>
      <p:sp>
        <p:nvSpPr>
          <p:cNvPr id="15" name="Rounded Rectangle 29">
            <a:extLst>
              <a:ext uri="{FF2B5EF4-FFF2-40B4-BE49-F238E27FC236}">
                <a16:creationId xmlns:a16="http://schemas.microsoft.com/office/drawing/2014/main" id="{742733DE-F091-479D-A720-BC926028CCFC}"/>
              </a:ext>
            </a:extLst>
          </p:cNvPr>
          <p:cNvSpPr/>
          <p:nvPr/>
        </p:nvSpPr>
        <p:spPr>
          <a:xfrm>
            <a:off x="32659022" y="320962"/>
            <a:ext cx="9995806" cy="15528638"/>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ounded Rectangle 29">
            <a:extLst>
              <a:ext uri="{FF2B5EF4-FFF2-40B4-BE49-F238E27FC236}">
                <a16:creationId xmlns:a16="http://schemas.microsoft.com/office/drawing/2014/main" id="{83A98D9E-725C-4AC8-852F-D333B8ADE33A}"/>
              </a:ext>
            </a:extLst>
          </p:cNvPr>
          <p:cNvSpPr/>
          <p:nvPr/>
        </p:nvSpPr>
        <p:spPr>
          <a:xfrm>
            <a:off x="32659022" y="16154401"/>
            <a:ext cx="9995806" cy="15528638"/>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ounded Rectangle 29">
            <a:extLst>
              <a:ext uri="{FF2B5EF4-FFF2-40B4-BE49-F238E27FC236}">
                <a16:creationId xmlns:a16="http://schemas.microsoft.com/office/drawing/2014/main" id="{812617E5-0995-408A-A8BB-AE44954B3A1F}"/>
              </a:ext>
            </a:extLst>
          </p:cNvPr>
          <p:cNvSpPr/>
          <p:nvPr/>
        </p:nvSpPr>
        <p:spPr>
          <a:xfrm>
            <a:off x="10700083" y="7470027"/>
            <a:ext cx="10652760" cy="11978640"/>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ounded Rectangle 29">
            <a:extLst>
              <a:ext uri="{FF2B5EF4-FFF2-40B4-BE49-F238E27FC236}">
                <a16:creationId xmlns:a16="http://schemas.microsoft.com/office/drawing/2014/main" id="{A7ABDE02-6F01-4961-9B67-B33EDC3E3D21}"/>
              </a:ext>
            </a:extLst>
          </p:cNvPr>
          <p:cNvSpPr/>
          <p:nvPr/>
        </p:nvSpPr>
        <p:spPr>
          <a:xfrm>
            <a:off x="21636988" y="7470027"/>
            <a:ext cx="10652760" cy="11978640"/>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ounded Rectangle 29">
            <a:extLst>
              <a:ext uri="{FF2B5EF4-FFF2-40B4-BE49-F238E27FC236}">
                <a16:creationId xmlns:a16="http://schemas.microsoft.com/office/drawing/2014/main" id="{6FE78B3C-24E5-4174-A32F-B4FB6CA00049}"/>
              </a:ext>
            </a:extLst>
          </p:cNvPr>
          <p:cNvSpPr/>
          <p:nvPr/>
        </p:nvSpPr>
        <p:spPr>
          <a:xfrm>
            <a:off x="10700083" y="19704397"/>
            <a:ext cx="10652760" cy="11978640"/>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29">
            <a:extLst>
              <a:ext uri="{FF2B5EF4-FFF2-40B4-BE49-F238E27FC236}">
                <a16:creationId xmlns:a16="http://schemas.microsoft.com/office/drawing/2014/main" id="{BABC80F0-AADB-448F-9D40-2340E5FB409B}"/>
              </a:ext>
            </a:extLst>
          </p:cNvPr>
          <p:cNvSpPr/>
          <p:nvPr/>
        </p:nvSpPr>
        <p:spPr>
          <a:xfrm>
            <a:off x="21636988" y="19704397"/>
            <a:ext cx="10652760" cy="11978640"/>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3A8490E8-2564-4A05-B505-C47EE5FC0022}"/>
              </a:ext>
            </a:extLst>
          </p:cNvPr>
          <p:cNvSpPr txBox="1"/>
          <p:nvPr/>
        </p:nvSpPr>
        <p:spPr>
          <a:xfrm>
            <a:off x="710790" y="539654"/>
            <a:ext cx="8870229"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Segment 1   ~200 words @ 32pt type</a:t>
            </a:r>
          </a:p>
        </p:txBody>
      </p:sp>
      <p:sp>
        <p:nvSpPr>
          <p:cNvPr id="22" name="TextBox 21">
            <a:extLst>
              <a:ext uri="{FF2B5EF4-FFF2-40B4-BE49-F238E27FC236}">
                <a16:creationId xmlns:a16="http://schemas.microsoft.com/office/drawing/2014/main" id="{8014EDFD-4169-4EFE-9DDF-C97B773CCFF2}"/>
              </a:ext>
            </a:extLst>
          </p:cNvPr>
          <p:cNvSpPr txBox="1"/>
          <p:nvPr/>
        </p:nvSpPr>
        <p:spPr>
          <a:xfrm>
            <a:off x="710789" y="16396470"/>
            <a:ext cx="8870229"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Segment 2   ~200 words @ 32pt type</a:t>
            </a:r>
          </a:p>
        </p:txBody>
      </p:sp>
      <p:sp>
        <p:nvSpPr>
          <p:cNvPr id="23" name="TextBox 22">
            <a:extLst>
              <a:ext uri="{FF2B5EF4-FFF2-40B4-BE49-F238E27FC236}">
                <a16:creationId xmlns:a16="http://schemas.microsoft.com/office/drawing/2014/main" id="{BDDF6112-AE14-4E93-B9AF-E5B83A3F89BA}"/>
              </a:ext>
            </a:extLst>
          </p:cNvPr>
          <p:cNvSpPr txBox="1"/>
          <p:nvPr/>
        </p:nvSpPr>
        <p:spPr>
          <a:xfrm>
            <a:off x="10993946" y="7734399"/>
            <a:ext cx="2447339"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Figure 1</a:t>
            </a:r>
          </a:p>
        </p:txBody>
      </p:sp>
      <p:sp>
        <p:nvSpPr>
          <p:cNvPr id="24" name="TextBox 23">
            <a:extLst>
              <a:ext uri="{FF2B5EF4-FFF2-40B4-BE49-F238E27FC236}">
                <a16:creationId xmlns:a16="http://schemas.microsoft.com/office/drawing/2014/main" id="{CC1D7FFB-137A-4462-8D5E-789A0CDFB28B}"/>
              </a:ext>
            </a:extLst>
          </p:cNvPr>
          <p:cNvSpPr txBox="1"/>
          <p:nvPr/>
        </p:nvSpPr>
        <p:spPr>
          <a:xfrm>
            <a:off x="22115333" y="7734399"/>
            <a:ext cx="2275887"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Figure 2</a:t>
            </a:r>
          </a:p>
        </p:txBody>
      </p:sp>
      <p:sp>
        <p:nvSpPr>
          <p:cNvPr id="25" name="TextBox 24">
            <a:extLst>
              <a:ext uri="{FF2B5EF4-FFF2-40B4-BE49-F238E27FC236}">
                <a16:creationId xmlns:a16="http://schemas.microsoft.com/office/drawing/2014/main" id="{54226DC7-CC6B-40E9-8D29-DEB9DA368893}"/>
              </a:ext>
            </a:extLst>
          </p:cNvPr>
          <p:cNvSpPr txBox="1"/>
          <p:nvPr/>
        </p:nvSpPr>
        <p:spPr>
          <a:xfrm>
            <a:off x="10993946" y="19923949"/>
            <a:ext cx="2188888"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Figure 3</a:t>
            </a:r>
          </a:p>
        </p:txBody>
      </p:sp>
      <p:sp>
        <p:nvSpPr>
          <p:cNvPr id="26" name="TextBox 25">
            <a:extLst>
              <a:ext uri="{FF2B5EF4-FFF2-40B4-BE49-F238E27FC236}">
                <a16:creationId xmlns:a16="http://schemas.microsoft.com/office/drawing/2014/main" id="{5CA95814-2DE0-4F5C-A83D-F9338F541DA6}"/>
              </a:ext>
            </a:extLst>
          </p:cNvPr>
          <p:cNvSpPr txBox="1"/>
          <p:nvPr/>
        </p:nvSpPr>
        <p:spPr>
          <a:xfrm>
            <a:off x="33039538" y="539654"/>
            <a:ext cx="8870229"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Segment 4   ~200 words @ 32pt type</a:t>
            </a:r>
          </a:p>
        </p:txBody>
      </p:sp>
      <p:sp>
        <p:nvSpPr>
          <p:cNvPr id="27" name="TextBox 26">
            <a:extLst>
              <a:ext uri="{FF2B5EF4-FFF2-40B4-BE49-F238E27FC236}">
                <a16:creationId xmlns:a16="http://schemas.microsoft.com/office/drawing/2014/main" id="{5042C5BB-ED2E-4C7C-98D5-A3027E4B8B58}"/>
              </a:ext>
            </a:extLst>
          </p:cNvPr>
          <p:cNvSpPr txBox="1"/>
          <p:nvPr/>
        </p:nvSpPr>
        <p:spPr>
          <a:xfrm>
            <a:off x="33039538" y="16408785"/>
            <a:ext cx="8870229"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Segment 5   ~200 words @ 32pt type</a:t>
            </a:r>
          </a:p>
        </p:txBody>
      </p:sp>
      <p:sp>
        <p:nvSpPr>
          <p:cNvPr id="28" name="TextBox 27">
            <a:extLst>
              <a:ext uri="{FF2B5EF4-FFF2-40B4-BE49-F238E27FC236}">
                <a16:creationId xmlns:a16="http://schemas.microsoft.com/office/drawing/2014/main" id="{0EC6272D-CE28-47A4-AEE8-0F6CA62F89E1}"/>
              </a:ext>
            </a:extLst>
          </p:cNvPr>
          <p:cNvSpPr txBox="1"/>
          <p:nvPr/>
        </p:nvSpPr>
        <p:spPr>
          <a:xfrm>
            <a:off x="22115333" y="19923949"/>
            <a:ext cx="8870229"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Segment 3   ~160 words @ 32pt type</a:t>
            </a:r>
          </a:p>
        </p:txBody>
      </p:sp>
      <p:sp>
        <p:nvSpPr>
          <p:cNvPr id="29" name="TextBox 28">
            <a:extLst>
              <a:ext uri="{FF2B5EF4-FFF2-40B4-BE49-F238E27FC236}">
                <a16:creationId xmlns:a16="http://schemas.microsoft.com/office/drawing/2014/main" id="{6F5B0F08-2C31-45E6-A9C4-9AB38F5B3BC3}"/>
              </a:ext>
            </a:extLst>
          </p:cNvPr>
          <p:cNvSpPr txBox="1"/>
          <p:nvPr/>
        </p:nvSpPr>
        <p:spPr>
          <a:xfrm>
            <a:off x="710790" y="1466232"/>
            <a:ext cx="9269635" cy="13880723"/>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Vitae nunc sed velit dignissim sodales ut eu sem integer. Id eu nisl nunc mi ipsum faucibus. Vitae sapien pellentesque habitant morbi. Congue mauris rhoncus aenean vel elit. Morbi enim nunc faucibus a pellentesque sit amet porttitor eget. Tortor condimentum lacinia quis vel eros donec ac odio tempor. Tellus integer feugiat scelerisque varius. Amet volutpat consequat mauris nunc congue nisi vitae. Dui id ornare arcu odio ut sem nulla.</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Eu mi bibendum neque egestas congue quisque egestas diam. Id nibh tortor id aliquet lectus proin nibh. Pulvinar etiam non quam lacus. Sociis natoque penatibus et magnis dis parturient montes nascetur ridiculus. Purus ut faucibus pulvinar elementum. Consectetur libero id faucibus nisl tincidunt eget nullam non nisi. Integer eget aliquet nibh praesent tristique magna sit amet purus. A diam maecenas sed enim ut sem viverra aliquet eget. Praesent tristique magna sit amet purus. Lobortis mattis aliquam faucibus</a:t>
            </a:r>
          </a:p>
        </p:txBody>
      </p:sp>
      <p:sp>
        <p:nvSpPr>
          <p:cNvPr id="30" name="TextBox 29">
            <a:extLst>
              <a:ext uri="{FF2B5EF4-FFF2-40B4-BE49-F238E27FC236}">
                <a16:creationId xmlns:a16="http://schemas.microsoft.com/office/drawing/2014/main" id="{A25BAAA8-7503-4FC9-9459-BFEB8D72D4E7}"/>
              </a:ext>
            </a:extLst>
          </p:cNvPr>
          <p:cNvSpPr txBox="1"/>
          <p:nvPr/>
        </p:nvSpPr>
        <p:spPr>
          <a:xfrm>
            <a:off x="710790" y="17346425"/>
            <a:ext cx="9269635" cy="13880723"/>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Vitae nunc sed velit dignissim sodales ut eu sem integer. Id eu nisl nunc mi ipsum faucibus. Vitae sapien pellentesque habitant morbi. Congue mauris rhoncus aenean vel elit. Morbi enim nunc faucibus a pellentesque sit amet porttitor eget. Tortor condimentum lacinia quis vel eros donec ac odio tempor. Tellus integer feugiat scelerisque varius. Amet volutpat consequat mauris nunc congue nisi vitae. Dui id ornare arcu odio ut sem nulla.</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Eu mi bibendum neque egestas congue quisque egestas diam. Id nibh tortor id aliquet lectus proin nibh. Pulvinar etiam non quam lacus. Sociis natoque penatibus et magnis dis parturient montes nascetur ridiculus. Purus ut faucibus pulvinar elementum. Consectetur libero id faucibus nisl tincidunt eget nullam non nisi. Integer eget aliquet nibh praesent tristique magna sit amet purus. A diam maecenas sed enim ut sem viverra aliquet eget. Praesent tristique magna sit amet purus. Lobortis mattis aliquam faucibus</a:t>
            </a:r>
          </a:p>
        </p:txBody>
      </p:sp>
      <p:sp>
        <p:nvSpPr>
          <p:cNvPr id="31" name="TextBox 30">
            <a:extLst>
              <a:ext uri="{FF2B5EF4-FFF2-40B4-BE49-F238E27FC236}">
                <a16:creationId xmlns:a16="http://schemas.microsoft.com/office/drawing/2014/main" id="{3070C65A-5D49-456A-BF5A-AC555B6FBE7B}"/>
              </a:ext>
            </a:extLst>
          </p:cNvPr>
          <p:cNvSpPr txBox="1"/>
          <p:nvPr/>
        </p:nvSpPr>
        <p:spPr>
          <a:xfrm>
            <a:off x="33039538" y="1501924"/>
            <a:ext cx="9269635" cy="13880723"/>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Vitae nunc sed velit dignissim sodales ut eu sem integer. Id eu nisl nunc mi ipsum faucibus. Vitae sapien pellentesque habitant morbi. Congue mauris rhoncus aenean vel elit. Morbi enim nunc faucibus a pellentesque sit amet porttitor eget. Tortor condimentum lacinia quis vel eros donec ac odio tempor. Tellus integer feugiat scelerisque varius. Amet volutpat consequat mauris nunc congue nisi vitae. Dui id ornare arcu odio ut sem nulla.</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Eu mi bibendum neque egestas congue quisque egestas diam. Id nibh tortor id aliquet lectus proin nibh. Pulvinar etiam non quam lacus. Sociis natoque penatibus et magnis dis parturient montes nascetur ridiculus. Purus ut faucibus pulvinar elementum. Consectetur libero id faucibus nisl tincidunt eget nullam non nisi. Integer eget aliquet nibh praesent tristique magna sit amet purus. A diam maecenas sed enim ut sem viverra aliquet eget. Praesent tristique magna sit amet purus. Lobortis mattis aliquam faucibus</a:t>
            </a:r>
          </a:p>
        </p:txBody>
      </p:sp>
      <p:sp>
        <p:nvSpPr>
          <p:cNvPr id="32" name="TextBox 31">
            <a:extLst>
              <a:ext uri="{FF2B5EF4-FFF2-40B4-BE49-F238E27FC236}">
                <a16:creationId xmlns:a16="http://schemas.microsoft.com/office/drawing/2014/main" id="{BC1486BF-9571-40CA-978D-6A8268FFDA82}"/>
              </a:ext>
            </a:extLst>
          </p:cNvPr>
          <p:cNvSpPr txBox="1"/>
          <p:nvPr/>
        </p:nvSpPr>
        <p:spPr>
          <a:xfrm>
            <a:off x="33039537" y="17329366"/>
            <a:ext cx="9269635" cy="13880723"/>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Vitae nunc sed velit dignissim sodales ut eu sem integer. Id eu nisl nunc mi ipsum faucibus. Vitae sapien pellentesque habitant morbi. Congue mauris rhoncus aenean vel elit. Morbi enim nunc faucibus a pellentesque sit amet porttitor eget. Tortor condimentum lacinia quis vel eros donec ac odio tempor. Tellus integer feugiat scelerisque varius. Amet volutpat consequat mauris nunc congue nisi vitae. Dui id ornare arcu odio ut sem nulla.</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Eu mi bibendum neque egestas congue quisque egestas diam. Id nibh tortor id aliquet lectus proin nibh. Pulvinar etiam non quam lacus. Sociis natoque penatibus et magnis dis parturient montes nascetur ridiculus. Purus ut faucibus pulvinar elementum. Consectetur libero id faucibus nisl tincidunt eget nullam non nisi. Integer eget aliquet nibh praesent tristique magna sit amet purus. A diam maecenas sed enim ut sem viverra aliquet eget. Praesent tristique magna sit amet purus. Lobortis mattis aliquam faucibus</a:t>
            </a:r>
          </a:p>
        </p:txBody>
      </p:sp>
      <p:sp>
        <p:nvSpPr>
          <p:cNvPr id="33" name="TextBox 32">
            <a:extLst>
              <a:ext uri="{FF2B5EF4-FFF2-40B4-BE49-F238E27FC236}">
                <a16:creationId xmlns:a16="http://schemas.microsoft.com/office/drawing/2014/main" id="{53EC5E27-BB33-41C3-8175-0DF355D89B49}"/>
              </a:ext>
            </a:extLst>
          </p:cNvPr>
          <p:cNvSpPr txBox="1"/>
          <p:nvPr/>
        </p:nvSpPr>
        <p:spPr>
          <a:xfrm>
            <a:off x="22115333" y="20851387"/>
            <a:ext cx="9810691" cy="1043362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Vitae nunc sed velit dignissim sodales ut eu sem integer. Id eu nisl nunc mi ipsum faucibus. Vitae sapien pellentesque habitant morbi. Congue mauris rhoncus aenean vel elit. Morbi enim nunc faucibus a pellentesque sit amet porttitor eget. Tortor condimentum lacinia quis vel eros donec ac odio tempor. Tellus integer feugiat scelerisque varius. Amet volutpat consequat mauris nunc congue nisi vitae. Dui id ornare arcu odio ut sem nulla.</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Eu mi bibendum neque egestas congue quisque egestas diam. Id nibh tortor id aliquet lectus proin nibh. Pulvinar etiam non quam lacus. Sociis natoque penatibus et magnis dis parturient montes nascetur ridiculus. Purus ut faucibus pulvinar elementum. </a:t>
            </a:r>
          </a:p>
        </p:txBody>
      </p:sp>
      <p:graphicFrame>
        <p:nvGraphicFramePr>
          <p:cNvPr id="34" name="Chart 33">
            <a:extLst>
              <a:ext uri="{FF2B5EF4-FFF2-40B4-BE49-F238E27FC236}">
                <a16:creationId xmlns:a16="http://schemas.microsoft.com/office/drawing/2014/main" id="{4823AA9C-9DD4-41BC-87D6-8028ED6CC35F}"/>
              </a:ext>
            </a:extLst>
          </p:cNvPr>
          <p:cNvGraphicFramePr/>
          <p:nvPr>
            <p:extLst>
              <p:ext uri="{D42A27DB-BD31-4B8C-83A1-F6EECF244321}">
                <p14:modId xmlns:p14="http://schemas.microsoft.com/office/powerpoint/2010/main" val="750362125"/>
              </p:ext>
            </p:extLst>
          </p:nvPr>
        </p:nvGraphicFramePr>
        <p:xfrm>
          <a:off x="11167434" y="8866816"/>
          <a:ext cx="9718057" cy="1015731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5" name="Chart 34">
            <a:extLst>
              <a:ext uri="{FF2B5EF4-FFF2-40B4-BE49-F238E27FC236}">
                <a16:creationId xmlns:a16="http://schemas.microsoft.com/office/drawing/2014/main" id="{9D690729-F351-465C-915B-FF817F9A1233}"/>
              </a:ext>
            </a:extLst>
          </p:cNvPr>
          <p:cNvGraphicFramePr/>
          <p:nvPr>
            <p:extLst>
              <p:ext uri="{D42A27DB-BD31-4B8C-83A1-F6EECF244321}">
                <p14:modId xmlns:p14="http://schemas.microsoft.com/office/powerpoint/2010/main" val="1457311235"/>
              </p:ext>
            </p:extLst>
          </p:nvPr>
        </p:nvGraphicFramePr>
        <p:xfrm>
          <a:off x="22357509" y="9158684"/>
          <a:ext cx="9012011" cy="9573584"/>
        </p:xfrm>
        <a:graphic>
          <a:graphicData uri="http://schemas.openxmlformats.org/drawingml/2006/chart">
            <c:chart xmlns:c="http://schemas.openxmlformats.org/drawingml/2006/chart" xmlns:r="http://schemas.openxmlformats.org/officeDocument/2006/relationships" r:id="rId4"/>
          </a:graphicData>
        </a:graphic>
      </p:graphicFrame>
      <p:pic>
        <p:nvPicPr>
          <p:cNvPr id="37" name="Picture 36">
            <a:extLst>
              <a:ext uri="{FF2B5EF4-FFF2-40B4-BE49-F238E27FC236}">
                <a16:creationId xmlns:a16="http://schemas.microsoft.com/office/drawing/2014/main" id="{CEA6828A-092B-4C60-9B88-57667F3A2B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36842" y="20277892"/>
            <a:ext cx="5848649" cy="10932054"/>
          </a:xfrm>
          <a:prstGeom prst="rect">
            <a:avLst/>
          </a:prstGeom>
        </p:spPr>
      </p:pic>
      <p:sp>
        <p:nvSpPr>
          <p:cNvPr id="38" name="TextBox 37">
            <a:extLst>
              <a:ext uri="{FF2B5EF4-FFF2-40B4-BE49-F238E27FC236}">
                <a16:creationId xmlns:a16="http://schemas.microsoft.com/office/drawing/2014/main" id="{7763338E-D841-4474-9274-7A1BC82CE140}"/>
              </a:ext>
            </a:extLst>
          </p:cNvPr>
          <p:cNvSpPr txBox="1"/>
          <p:nvPr/>
        </p:nvSpPr>
        <p:spPr>
          <a:xfrm>
            <a:off x="11074801" y="21175237"/>
            <a:ext cx="3790589" cy="9448740"/>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a:t>
            </a:r>
          </a:p>
        </p:txBody>
      </p:sp>
    </p:spTree>
    <p:extLst>
      <p:ext uri="{BB962C8B-B14F-4D97-AF65-F5344CB8AC3E}">
        <p14:creationId xmlns:p14="http://schemas.microsoft.com/office/powerpoint/2010/main" val="10770007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TotalTime>
  <Words>1440</Words>
  <Application>Microsoft Office PowerPoint</Application>
  <PresentationFormat>Custom</PresentationFormat>
  <Paragraphs>32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Waller</dc:creator>
  <cp:lastModifiedBy>Joshua Day</cp:lastModifiedBy>
  <cp:revision>7</cp:revision>
  <dcterms:created xsi:type="dcterms:W3CDTF">2023-02-07T20:05:23Z</dcterms:created>
  <dcterms:modified xsi:type="dcterms:W3CDTF">2024-04-08T20:38:52Z</dcterms:modified>
</cp:coreProperties>
</file>