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Lst>
  <p:sldSz cx="38404800" cy="34747200"/>
  <p:notesSz cx="6858000" cy="9144000"/>
  <p:embeddedFontLst>
    <p:embeddedFont>
      <p:font typeface="Proxima Nova Bold" charset="1" panose="02000506030000020004"/>
      <p:regular r:id="rId7"/>
    </p:embeddedFont>
    <p:embeddedFont>
      <p:font typeface="IBM Plex Sans" charset="1" panose="020B0503050203000203"/>
      <p:regular r:id="rId8"/>
    </p:embeddedFont>
    <p:embeddedFont>
      <p:font typeface="Proxima Nova" charset="1" panose="02000506030000020004"/>
      <p:regular r:id="rId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fonts/font7.fntdata" Type="http://schemas.openxmlformats.org/officeDocument/2006/relationships/font"/><Relationship Id="rId8" Target="fonts/font8.fntdata" Type="http://schemas.openxmlformats.org/officeDocument/2006/relationships/font"/><Relationship Id="rId9" Target="fonts/font9.fntdata" Type="http://schemas.openxmlformats.org/officeDocument/2006/relationships/font"/></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jpe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582D83"/>
        </a:solidFill>
      </p:bgPr>
    </p:bg>
    <p:spTree>
      <p:nvGrpSpPr>
        <p:cNvPr id="1" name=""/>
        <p:cNvGrpSpPr/>
        <p:nvPr/>
      </p:nvGrpSpPr>
      <p:grpSpPr>
        <a:xfrm>
          <a:off x="0" y="0"/>
          <a:ext cx="0" cy="0"/>
          <a:chOff x="0" y="0"/>
          <a:chExt cx="0" cy="0"/>
        </a:xfrm>
      </p:grpSpPr>
      <p:grpSp>
        <p:nvGrpSpPr>
          <p:cNvPr name="Group 2" id="2"/>
          <p:cNvGrpSpPr/>
          <p:nvPr/>
        </p:nvGrpSpPr>
        <p:grpSpPr>
          <a:xfrm rot="0">
            <a:off x="9259465" y="452383"/>
            <a:ext cx="19888744" cy="6289573"/>
            <a:chOff x="0" y="0"/>
            <a:chExt cx="1603527" cy="507096"/>
          </a:xfrm>
        </p:grpSpPr>
        <p:sp>
          <p:nvSpPr>
            <p:cNvPr name="Freeform 3" id="3"/>
            <p:cNvSpPr/>
            <p:nvPr/>
          </p:nvSpPr>
          <p:spPr>
            <a:xfrm flipH="false" flipV="false" rot="0">
              <a:off x="0" y="0"/>
              <a:ext cx="1603527" cy="507096"/>
            </a:xfrm>
            <a:custGeom>
              <a:avLst/>
              <a:gdLst/>
              <a:ahLst/>
              <a:cxnLst/>
              <a:rect r="r" b="b" t="t" l="l"/>
              <a:pathLst>
                <a:path h="507096" w="1603527">
                  <a:moveTo>
                    <a:pt x="6131" y="0"/>
                  </a:moveTo>
                  <a:lnTo>
                    <a:pt x="1597396" y="0"/>
                  </a:lnTo>
                  <a:cubicBezTo>
                    <a:pt x="1599022" y="0"/>
                    <a:pt x="1600581" y="646"/>
                    <a:pt x="1601731" y="1796"/>
                  </a:cubicBezTo>
                  <a:cubicBezTo>
                    <a:pt x="1602881" y="2945"/>
                    <a:pt x="1603527" y="4505"/>
                    <a:pt x="1603527" y="6131"/>
                  </a:cubicBezTo>
                  <a:lnTo>
                    <a:pt x="1603527" y="500965"/>
                  </a:lnTo>
                  <a:cubicBezTo>
                    <a:pt x="1603527" y="504351"/>
                    <a:pt x="1600782" y="507096"/>
                    <a:pt x="1597396" y="507096"/>
                  </a:cubicBezTo>
                  <a:lnTo>
                    <a:pt x="6131" y="507096"/>
                  </a:lnTo>
                  <a:cubicBezTo>
                    <a:pt x="4505" y="507096"/>
                    <a:pt x="2945" y="506450"/>
                    <a:pt x="1796" y="505300"/>
                  </a:cubicBezTo>
                  <a:cubicBezTo>
                    <a:pt x="646" y="504150"/>
                    <a:pt x="0" y="502591"/>
                    <a:pt x="0" y="500965"/>
                  </a:cubicBezTo>
                  <a:lnTo>
                    <a:pt x="0" y="6131"/>
                  </a:lnTo>
                  <a:cubicBezTo>
                    <a:pt x="0" y="4505"/>
                    <a:pt x="646" y="2945"/>
                    <a:pt x="1796" y="1796"/>
                  </a:cubicBezTo>
                  <a:cubicBezTo>
                    <a:pt x="2945" y="646"/>
                    <a:pt x="4505" y="0"/>
                    <a:pt x="6131" y="0"/>
                  </a:cubicBezTo>
                  <a:close/>
                </a:path>
              </a:pathLst>
            </a:custGeom>
            <a:solidFill>
              <a:srgbClr val="FFFFFF"/>
            </a:solidFill>
            <a:ln cap="sq">
              <a:noFill/>
              <a:prstDash val="solid"/>
              <a:miter/>
            </a:ln>
          </p:spPr>
        </p:sp>
        <p:sp>
          <p:nvSpPr>
            <p:cNvPr name="TextBox 4" id="4"/>
            <p:cNvSpPr txBox="true"/>
            <p:nvPr/>
          </p:nvSpPr>
          <p:spPr>
            <a:xfrm>
              <a:off x="0" y="-161925"/>
              <a:ext cx="1603527" cy="669021"/>
            </a:xfrm>
            <a:prstGeom prst="rect">
              <a:avLst/>
            </a:prstGeom>
          </p:spPr>
          <p:txBody>
            <a:bodyPr anchor="ctr" rtlCol="false" tIns="44450" lIns="44450" bIns="44450" rIns="44450"/>
            <a:lstStyle/>
            <a:p>
              <a:pPr algn="ctr">
                <a:lnSpc>
                  <a:spcPts val="9141"/>
                </a:lnSpc>
              </a:pPr>
            </a:p>
          </p:txBody>
        </p:sp>
      </p:grpSp>
      <p:grpSp>
        <p:nvGrpSpPr>
          <p:cNvPr name="Group 5" id="5"/>
          <p:cNvGrpSpPr/>
          <p:nvPr/>
        </p:nvGrpSpPr>
        <p:grpSpPr>
          <a:xfrm rot="0">
            <a:off x="9259465" y="6905889"/>
            <a:ext cx="9926853" cy="13571166"/>
            <a:chOff x="0" y="0"/>
            <a:chExt cx="800351" cy="1094173"/>
          </a:xfrm>
        </p:grpSpPr>
        <p:sp>
          <p:nvSpPr>
            <p:cNvPr name="Freeform 6" id="6"/>
            <p:cNvSpPr/>
            <p:nvPr/>
          </p:nvSpPr>
          <p:spPr>
            <a:xfrm flipH="false" flipV="false" rot="0">
              <a:off x="0" y="0"/>
              <a:ext cx="800351" cy="1094173"/>
            </a:xfrm>
            <a:custGeom>
              <a:avLst/>
              <a:gdLst/>
              <a:ahLst/>
              <a:cxnLst/>
              <a:rect r="r" b="b" t="t" l="l"/>
              <a:pathLst>
                <a:path h="1094173" w="800351">
                  <a:moveTo>
                    <a:pt x="12283" y="0"/>
                  </a:moveTo>
                  <a:lnTo>
                    <a:pt x="788068" y="0"/>
                  </a:lnTo>
                  <a:cubicBezTo>
                    <a:pt x="794851" y="0"/>
                    <a:pt x="800351" y="5499"/>
                    <a:pt x="800351" y="12283"/>
                  </a:cubicBezTo>
                  <a:lnTo>
                    <a:pt x="800351" y="1081890"/>
                  </a:lnTo>
                  <a:cubicBezTo>
                    <a:pt x="800351" y="1085148"/>
                    <a:pt x="799057" y="1088272"/>
                    <a:pt x="796753" y="1090575"/>
                  </a:cubicBezTo>
                  <a:cubicBezTo>
                    <a:pt x="794450" y="1092879"/>
                    <a:pt x="791325" y="1094173"/>
                    <a:pt x="788068" y="1094173"/>
                  </a:cubicBezTo>
                  <a:lnTo>
                    <a:pt x="12283" y="1094173"/>
                  </a:lnTo>
                  <a:cubicBezTo>
                    <a:pt x="9026" y="1094173"/>
                    <a:pt x="5901" y="1092879"/>
                    <a:pt x="3598" y="1090575"/>
                  </a:cubicBezTo>
                  <a:cubicBezTo>
                    <a:pt x="1294" y="1088272"/>
                    <a:pt x="0" y="1085148"/>
                    <a:pt x="0" y="1081890"/>
                  </a:cubicBezTo>
                  <a:lnTo>
                    <a:pt x="0" y="12283"/>
                  </a:lnTo>
                  <a:cubicBezTo>
                    <a:pt x="0" y="9026"/>
                    <a:pt x="1294" y="5901"/>
                    <a:pt x="3598" y="3598"/>
                  </a:cubicBezTo>
                  <a:cubicBezTo>
                    <a:pt x="5901" y="1294"/>
                    <a:pt x="9026" y="0"/>
                    <a:pt x="12283" y="0"/>
                  </a:cubicBezTo>
                  <a:close/>
                </a:path>
              </a:pathLst>
            </a:custGeom>
            <a:solidFill>
              <a:srgbClr val="FFFFFF"/>
            </a:solidFill>
            <a:ln cap="sq">
              <a:noFill/>
              <a:prstDash val="solid"/>
              <a:miter/>
            </a:ln>
          </p:spPr>
        </p:sp>
        <p:sp>
          <p:nvSpPr>
            <p:cNvPr name="TextBox 7" id="7"/>
            <p:cNvSpPr txBox="true"/>
            <p:nvPr/>
          </p:nvSpPr>
          <p:spPr>
            <a:xfrm>
              <a:off x="0" y="-161925"/>
              <a:ext cx="800351" cy="1256098"/>
            </a:xfrm>
            <a:prstGeom prst="rect">
              <a:avLst/>
            </a:prstGeom>
          </p:spPr>
          <p:txBody>
            <a:bodyPr anchor="ctr" rtlCol="false" tIns="44450" lIns="44450" bIns="44450" rIns="44450"/>
            <a:lstStyle/>
            <a:p>
              <a:pPr algn="ctr">
                <a:lnSpc>
                  <a:spcPts val="9141"/>
                </a:lnSpc>
              </a:pPr>
            </a:p>
          </p:txBody>
        </p:sp>
      </p:grpSp>
      <p:grpSp>
        <p:nvGrpSpPr>
          <p:cNvPr name="Group 8" id="8"/>
          <p:cNvGrpSpPr/>
          <p:nvPr/>
        </p:nvGrpSpPr>
        <p:grpSpPr>
          <a:xfrm rot="0">
            <a:off x="9259465" y="20652014"/>
            <a:ext cx="9926853" cy="13689467"/>
            <a:chOff x="0" y="0"/>
            <a:chExt cx="800351" cy="1103711"/>
          </a:xfrm>
        </p:grpSpPr>
        <p:sp>
          <p:nvSpPr>
            <p:cNvPr name="Freeform 9" id="9"/>
            <p:cNvSpPr/>
            <p:nvPr/>
          </p:nvSpPr>
          <p:spPr>
            <a:xfrm flipH="false" flipV="false" rot="0">
              <a:off x="0" y="0"/>
              <a:ext cx="800351" cy="1103711"/>
            </a:xfrm>
            <a:custGeom>
              <a:avLst/>
              <a:gdLst/>
              <a:ahLst/>
              <a:cxnLst/>
              <a:rect r="r" b="b" t="t" l="l"/>
              <a:pathLst>
                <a:path h="1103711" w="800351">
                  <a:moveTo>
                    <a:pt x="12283" y="0"/>
                  </a:moveTo>
                  <a:lnTo>
                    <a:pt x="788068" y="0"/>
                  </a:lnTo>
                  <a:cubicBezTo>
                    <a:pt x="794851" y="0"/>
                    <a:pt x="800351" y="5499"/>
                    <a:pt x="800351" y="12283"/>
                  </a:cubicBezTo>
                  <a:lnTo>
                    <a:pt x="800351" y="1091428"/>
                  </a:lnTo>
                  <a:cubicBezTo>
                    <a:pt x="800351" y="1094686"/>
                    <a:pt x="799057" y="1097810"/>
                    <a:pt x="796753" y="1100113"/>
                  </a:cubicBezTo>
                  <a:cubicBezTo>
                    <a:pt x="794450" y="1102417"/>
                    <a:pt x="791325" y="1103711"/>
                    <a:pt x="788068" y="1103711"/>
                  </a:cubicBezTo>
                  <a:lnTo>
                    <a:pt x="12283" y="1103711"/>
                  </a:lnTo>
                  <a:cubicBezTo>
                    <a:pt x="9026" y="1103711"/>
                    <a:pt x="5901" y="1102417"/>
                    <a:pt x="3598" y="1100113"/>
                  </a:cubicBezTo>
                  <a:cubicBezTo>
                    <a:pt x="1294" y="1097810"/>
                    <a:pt x="0" y="1094686"/>
                    <a:pt x="0" y="1091428"/>
                  </a:cubicBezTo>
                  <a:lnTo>
                    <a:pt x="0" y="12283"/>
                  </a:lnTo>
                  <a:cubicBezTo>
                    <a:pt x="0" y="9026"/>
                    <a:pt x="1294" y="5901"/>
                    <a:pt x="3598" y="3598"/>
                  </a:cubicBezTo>
                  <a:cubicBezTo>
                    <a:pt x="5901" y="1294"/>
                    <a:pt x="9026" y="0"/>
                    <a:pt x="12283" y="0"/>
                  </a:cubicBezTo>
                  <a:close/>
                </a:path>
              </a:pathLst>
            </a:custGeom>
            <a:solidFill>
              <a:srgbClr val="FFFFFF"/>
            </a:solidFill>
            <a:ln cap="sq">
              <a:noFill/>
              <a:prstDash val="solid"/>
              <a:miter/>
            </a:ln>
          </p:spPr>
        </p:sp>
        <p:sp>
          <p:nvSpPr>
            <p:cNvPr name="TextBox 10" id="10"/>
            <p:cNvSpPr txBox="true"/>
            <p:nvPr/>
          </p:nvSpPr>
          <p:spPr>
            <a:xfrm>
              <a:off x="0" y="-161925"/>
              <a:ext cx="800351" cy="1265636"/>
            </a:xfrm>
            <a:prstGeom prst="rect">
              <a:avLst/>
            </a:prstGeom>
          </p:spPr>
          <p:txBody>
            <a:bodyPr anchor="ctr" rtlCol="false" tIns="44450" lIns="44450" bIns="44450" rIns="44450"/>
            <a:lstStyle/>
            <a:p>
              <a:pPr algn="ctr">
                <a:lnSpc>
                  <a:spcPts val="9141"/>
                </a:lnSpc>
              </a:pPr>
            </a:p>
          </p:txBody>
        </p:sp>
      </p:grpSp>
      <p:grpSp>
        <p:nvGrpSpPr>
          <p:cNvPr name="Group 11" id="11"/>
          <p:cNvGrpSpPr/>
          <p:nvPr/>
        </p:nvGrpSpPr>
        <p:grpSpPr>
          <a:xfrm rot="0">
            <a:off x="452326" y="452383"/>
            <a:ext cx="8613764" cy="10294618"/>
            <a:chOff x="0" y="0"/>
            <a:chExt cx="694483" cy="830002"/>
          </a:xfrm>
        </p:grpSpPr>
        <p:sp>
          <p:nvSpPr>
            <p:cNvPr name="Freeform 12" id="12"/>
            <p:cNvSpPr/>
            <p:nvPr/>
          </p:nvSpPr>
          <p:spPr>
            <a:xfrm flipH="false" flipV="false" rot="0">
              <a:off x="0" y="0"/>
              <a:ext cx="694483" cy="830002"/>
            </a:xfrm>
            <a:custGeom>
              <a:avLst/>
              <a:gdLst/>
              <a:ahLst/>
              <a:cxnLst/>
              <a:rect r="r" b="b" t="t" l="l"/>
              <a:pathLst>
                <a:path h="830002" w="694483">
                  <a:moveTo>
                    <a:pt x="14156" y="0"/>
                  </a:moveTo>
                  <a:lnTo>
                    <a:pt x="680328" y="0"/>
                  </a:lnTo>
                  <a:cubicBezTo>
                    <a:pt x="688146" y="0"/>
                    <a:pt x="694483" y="6338"/>
                    <a:pt x="694483" y="14156"/>
                  </a:cubicBezTo>
                  <a:lnTo>
                    <a:pt x="694483" y="815846"/>
                  </a:lnTo>
                  <a:cubicBezTo>
                    <a:pt x="694483" y="823664"/>
                    <a:pt x="688146" y="830002"/>
                    <a:pt x="680328" y="830002"/>
                  </a:cubicBezTo>
                  <a:lnTo>
                    <a:pt x="14156" y="830002"/>
                  </a:lnTo>
                  <a:cubicBezTo>
                    <a:pt x="6338" y="830002"/>
                    <a:pt x="0" y="823664"/>
                    <a:pt x="0" y="815846"/>
                  </a:cubicBezTo>
                  <a:lnTo>
                    <a:pt x="0" y="14156"/>
                  </a:lnTo>
                  <a:cubicBezTo>
                    <a:pt x="0" y="6338"/>
                    <a:pt x="6338" y="0"/>
                    <a:pt x="14156" y="0"/>
                  </a:cubicBezTo>
                  <a:close/>
                </a:path>
              </a:pathLst>
            </a:custGeom>
            <a:solidFill>
              <a:srgbClr val="FFFFFF"/>
            </a:solidFill>
            <a:ln cap="sq">
              <a:noFill/>
              <a:prstDash val="solid"/>
              <a:miter/>
            </a:ln>
          </p:spPr>
        </p:sp>
        <p:sp>
          <p:nvSpPr>
            <p:cNvPr name="TextBox 13" id="13"/>
            <p:cNvSpPr txBox="true"/>
            <p:nvPr/>
          </p:nvSpPr>
          <p:spPr>
            <a:xfrm>
              <a:off x="0" y="-161925"/>
              <a:ext cx="694483" cy="991927"/>
            </a:xfrm>
            <a:prstGeom prst="rect">
              <a:avLst/>
            </a:prstGeom>
          </p:spPr>
          <p:txBody>
            <a:bodyPr anchor="ctr" rtlCol="false" tIns="44450" lIns="44450" bIns="44450" rIns="44450"/>
            <a:lstStyle/>
            <a:p>
              <a:pPr algn="ctr">
                <a:lnSpc>
                  <a:spcPts val="9141"/>
                </a:lnSpc>
              </a:pPr>
            </a:p>
          </p:txBody>
        </p:sp>
      </p:grpSp>
      <p:grpSp>
        <p:nvGrpSpPr>
          <p:cNvPr name="Group 14" id="14"/>
          <p:cNvGrpSpPr/>
          <p:nvPr/>
        </p:nvGrpSpPr>
        <p:grpSpPr>
          <a:xfrm rot="0">
            <a:off x="452326" y="19210093"/>
            <a:ext cx="8613764" cy="15131388"/>
            <a:chOff x="0" y="0"/>
            <a:chExt cx="694483" cy="1219966"/>
          </a:xfrm>
        </p:grpSpPr>
        <p:sp>
          <p:nvSpPr>
            <p:cNvPr name="Freeform 15" id="15"/>
            <p:cNvSpPr/>
            <p:nvPr/>
          </p:nvSpPr>
          <p:spPr>
            <a:xfrm flipH="false" flipV="false" rot="0">
              <a:off x="0" y="0"/>
              <a:ext cx="694483" cy="1219966"/>
            </a:xfrm>
            <a:custGeom>
              <a:avLst/>
              <a:gdLst/>
              <a:ahLst/>
              <a:cxnLst/>
              <a:rect r="r" b="b" t="t" l="l"/>
              <a:pathLst>
                <a:path h="1219966" w="694483">
                  <a:moveTo>
                    <a:pt x="14156" y="0"/>
                  </a:moveTo>
                  <a:lnTo>
                    <a:pt x="680328" y="0"/>
                  </a:lnTo>
                  <a:cubicBezTo>
                    <a:pt x="688146" y="0"/>
                    <a:pt x="694483" y="6338"/>
                    <a:pt x="694483" y="14156"/>
                  </a:cubicBezTo>
                  <a:lnTo>
                    <a:pt x="694483" y="1205810"/>
                  </a:lnTo>
                  <a:cubicBezTo>
                    <a:pt x="694483" y="1213628"/>
                    <a:pt x="688146" y="1219966"/>
                    <a:pt x="680328" y="1219966"/>
                  </a:cubicBezTo>
                  <a:lnTo>
                    <a:pt x="14156" y="1219966"/>
                  </a:lnTo>
                  <a:cubicBezTo>
                    <a:pt x="6338" y="1219966"/>
                    <a:pt x="0" y="1213628"/>
                    <a:pt x="0" y="1205810"/>
                  </a:cubicBezTo>
                  <a:lnTo>
                    <a:pt x="0" y="14156"/>
                  </a:lnTo>
                  <a:cubicBezTo>
                    <a:pt x="0" y="6338"/>
                    <a:pt x="6338" y="0"/>
                    <a:pt x="14156" y="0"/>
                  </a:cubicBezTo>
                  <a:close/>
                </a:path>
              </a:pathLst>
            </a:custGeom>
            <a:solidFill>
              <a:srgbClr val="FFFFFF"/>
            </a:solidFill>
            <a:ln cap="sq">
              <a:noFill/>
              <a:prstDash val="solid"/>
              <a:miter/>
            </a:ln>
          </p:spPr>
        </p:sp>
        <p:sp>
          <p:nvSpPr>
            <p:cNvPr name="TextBox 16" id="16"/>
            <p:cNvSpPr txBox="true"/>
            <p:nvPr/>
          </p:nvSpPr>
          <p:spPr>
            <a:xfrm>
              <a:off x="0" y="-161925"/>
              <a:ext cx="694483" cy="1381891"/>
            </a:xfrm>
            <a:prstGeom prst="rect">
              <a:avLst/>
            </a:prstGeom>
          </p:spPr>
          <p:txBody>
            <a:bodyPr anchor="ctr" rtlCol="false" tIns="44450" lIns="44450" bIns="44450" rIns="44450"/>
            <a:lstStyle/>
            <a:p>
              <a:pPr algn="ctr">
                <a:lnSpc>
                  <a:spcPts val="9141"/>
                </a:lnSpc>
              </a:pPr>
            </a:p>
          </p:txBody>
        </p:sp>
      </p:grpSp>
      <p:sp>
        <p:nvSpPr>
          <p:cNvPr name="TextBox 17" id="17"/>
          <p:cNvSpPr txBox="true"/>
          <p:nvPr/>
        </p:nvSpPr>
        <p:spPr>
          <a:xfrm rot="0">
            <a:off x="26046387" y="12054476"/>
            <a:ext cx="1666311" cy="609532"/>
          </a:xfrm>
          <a:prstGeom prst="rect">
            <a:avLst/>
          </a:prstGeom>
        </p:spPr>
        <p:txBody>
          <a:bodyPr anchor="t" rtlCol="false" tIns="0" lIns="0" bIns="0" rIns="0">
            <a:spAutoFit/>
          </a:bodyPr>
          <a:lstStyle/>
          <a:p>
            <a:pPr algn="l">
              <a:lnSpc>
                <a:spcPts val="4991"/>
              </a:lnSpc>
            </a:pPr>
            <a:r>
              <a:rPr lang="en-US" b="true" sz="3565" spc="14">
                <a:solidFill>
                  <a:srgbClr val="000000"/>
                </a:solidFill>
                <a:latin typeface="Proxima Nova Bold"/>
                <a:ea typeface="Proxima Nova Bold"/>
                <a:cs typeface="Proxima Nova Bold"/>
                <a:sym typeface="Proxima Nova Bold"/>
              </a:rPr>
              <a:t>Graph 2</a:t>
            </a:r>
          </a:p>
        </p:txBody>
      </p:sp>
      <p:grpSp>
        <p:nvGrpSpPr>
          <p:cNvPr name="Group 18" id="18"/>
          <p:cNvGrpSpPr/>
          <p:nvPr/>
        </p:nvGrpSpPr>
        <p:grpSpPr>
          <a:xfrm rot="0">
            <a:off x="19376818" y="6905889"/>
            <a:ext cx="9771391" cy="13571166"/>
            <a:chOff x="0" y="0"/>
            <a:chExt cx="787817" cy="1094173"/>
          </a:xfrm>
        </p:grpSpPr>
        <p:sp>
          <p:nvSpPr>
            <p:cNvPr name="Freeform 19" id="19"/>
            <p:cNvSpPr/>
            <p:nvPr/>
          </p:nvSpPr>
          <p:spPr>
            <a:xfrm flipH="false" flipV="false" rot="0">
              <a:off x="0" y="0"/>
              <a:ext cx="787817" cy="1094173"/>
            </a:xfrm>
            <a:custGeom>
              <a:avLst/>
              <a:gdLst/>
              <a:ahLst/>
              <a:cxnLst/>
              <a:rect r="r" b="b" t="t" l="l"/>
              <a:pathLst>
                <a:path h="1094173" w="787817">
                  <a:moveTo>
                    <a:pt x="12479" y="0"/>
                  </a:moveTo>
                  <a:lnTo>
                    <a:pt x="775338" y="0"/>
                  </a:lnTo>
                  <a:cubicBezTo>
                    <a:pt x="782230" y="0"/>
                    <a:pt x="787817" y="5587"/>
                    <a:pt x="787817" y="12479"/>
                  </a:cubicBezTo>
                  <a:lnTo>
                    <a:pt x="787817" y="1081694"/>
                  </a:lnTo>
                  <a:cubicBezTo>
                    <a:pt x="787817" y="1088586"/>
                    <a:pt x="782230" y="1094173"/>
                    <a:pt x="775338" y="1094173"/>
                  </a:cubicBezTo>
                  <a:lnTo>
                    <a:pt x="12479" y="1094173"/>
                  </a:lnTo>
                  <a:cubicBezTo>
                    <a:pt x="9169" y="1094173"/>
                    <a:pt x="5995" y="1092858"/>
                    <a:pt x="3655" y="1090518"/>
                  </a:cubicBezTo>
                  <a:cubicBezTo>
                    <a:pt x="1315" y="1088178"/>
                    <a:pt x="0" y="1085004"/>
                    <a:pt x="0" y="1081694"/>
                  </a:cubicBezTo>
                  <a:lnTo>
                    <a:pt x="0" y="12479"/>
                  </a:lnTo>
                  <a:cubicBezTo>
                    <a:pt x="0" y="5587"/>
                    <a:pt x="5587" y="0"/>
                    <a:pt x="12479" y="0"/>
                  </a:cubicBezTo>
                  <a:close/>
                </a:path>
              </a:pathLst>
            </a:custGeom>
            <a:solidFill>
              <a:srgbClr val="FFFFFF"/>
            </a:solidFill>
            <a:ln cap="sq">
              <a:noFill/>
              <a:prstDash val="solid"/>
              <a:miter/>
            </a:ln>
          </p:spPr>
        </p:sp>
        <p:sp>
          <p:nvSpPr>
            <p:cNvPr name="TextBox 20" id="20"/>
            <p:cNvSpPr txBox="true"/>
            <p:nvPr/>
          </p:nvSpPr>
          <p:spPr>
            <a:xfrm>
              <a:off x="0" y="-161925"/>
              <a:ext cx="787817" cy="1256098"/>
            </a:xfrm>
            <a:prstGeom prst="rect">
              <a:avLst/>
            </a:prstGeom>
          </p:spPr>
          <p:txBody>
            <a:bodyPr anchor="ctr" rtlCol="false" tIns="44450" lIns="44450" bIns="44450" rIns="44450"/>
            <a:lstStyle/>
            <a:p>
              <a:pPr algn="ctr">
                <a:lnSpc>
                  <a:spcPts val="9141"/>
                </a:lnSpc>
              </a:pPr>
            </a:p>
          </p:txBody>
        </p:sp>
      </p:grpSp>
      <p:grpSp>
        <p:nvGrpSpPr>
          <p:cNvPr name="Group 21" id="21"/>
          <p:cNvGrpSpPr/>
          <p:nvPr/>
        </p:nvGrpSpPr>
        <p:grpSpPr>
          <a:xfrm rot="0">
            <a:off x="19376818" y="20652014"/>
            <a:ext cx="9771391" cy="13620268"/>
            <a:chOff x="0" y="0"/>
            <a:chExt cx="787817" cy="1098132"/>
          </a:xfrm>
        </p:grpSpPr>
        <p:sp>
          <p:nvSpPr>
            <p:cNvPr name="Freeform 22" id="22"/>
            <p:cNvSpPr/>
            <p:nvPr/>
          </p:nvSpPr>
          <p:spPr>
            <a:xfrm flipH="false" flipV="false" rot="0">
              <a:off x="0" y="0"/>
              <a:ext cx="787817" cy="1098132"/>
            </a:xfrm>
            <a:custGeom>
              <a:avLst/>
              <a:gdLst/>
              <a:ahLst/>
              <a:cxnLst/>
              <a:rect r="r" b="b" t="t" l="l"/>
              <a:pathLst>
                <a:path h="1098132" w="787817">
                  <a:moveTo>
                    <a:pt x="12479" y="0"/>
                  </a:moveTo>
                  <a:lnTo>
                    <a:pt x="775338" y="0"/>
                  </a:lnTo>
                  <a:cubicBezTo>
                    <a:pt x="782230" y="0"/>
                    <a:pt x="787817" y="5587"/>
                    <a:pt x="787817" y="12479"/>
                  </a:cubicBezTo>
                  <a:lnTo>
                    <a:pt x="787817" y="1085653"/>
                  </a:lnTo>
                  <a:cubicBezTo>
                    <a:pt x="787817" y="1092545"/>
                    <a:pt x="782230" y="1098132"/>
                    <a:pt x="775338" y="1098132"/>
                  </a:cubicBezTo>
                  <a:lnTo>
                    <a:pt x="12479" y="1098132"/>
                  </a:lnTo>
                  <a:cubicBezTo>
                    <a:pt x="9169" y="1098132"/>
                    <a:pt x="5995" y="1096817"/>
                    <a:pt x="3655" y="1094477"/>
                  </a:cubicBezTo>
                  <a:cubicBezTo>
                    <a:pt x="1315" y="1092137"/>
                    <a:pt x="0" y="1088963"/>
                    <a:pt x="0" y="1085653"/>
                  </a:cubicBezTo>
                  <a:lnTo>
                    <a:pt x="0" y="12479"/>
                  </a:lnTo>
                  <a:cubicBezTo>
                    <a:pt x="0" y="5587"/>
                    <a:pt x="5587" y="0"/>
                    <a:pt x="12479" y="0"/>
                  </a:cubicBezTo>
                  <a:close/>
                </a:path>
              </a:pathLst>
            </a:custGeom>
            <a:solidFill>
              <a:srgbClr val="FFFFFF"/>
            </a:solidFill>
            <a:ln cap="sq">
              <a:noFill/>
              <a:prstDash val="solid"/>
              <a:miter/>
            </a:ln>
          </p:spPr>
        </p:sp>
        <p:sp>
          <p:nvSpPr>
            <p:cNvPr name="TextBox 23" id="23"/>
            <p:cNvSpPr txBox="true"/>
            <p:nvPr/>
          </p:nvSpPr>
          <p:spPr>
            <a:xfrm>
              <a:off x="0" y="-161925"/>
              <a:ext cx="787817" cy="1260057"/>
            </a:xfrm>
            <a:prstGeom prst="rect">
              <a:avLst/>
            </a:prstGeom>
          </p:spPr>
          <p:txBody>
            <a:bodyPr anchor="ctr" rtlCol="false" tIns="44450" lIns="44450" bIns="44450" rIns="44450"/>
            <a:lstStyle/>
            <a:p>
              <a:pPr algn="ctr">
                <a:lnSpc>
                  <a:spcPts val="9141"/>
                </a:lnSpc>
              </a:pPr>
            </a:p>
          </p:txBody>
        </p:sp>
      </p:grpSp>
      <p:grpSp>
        <p:nvGrpSpPr>
          <p:cNvPr name="Group 24" id="24"/>
          <p:cNvGrpSpPr/>
          <p:nvPr/>
        </p:nvGrpSpPr>
        <p:grpSpPr>
          <a:xfrm rot="0">
            <a:off x="455201" y="10954458"/>
            <a:ext cx="8613764" cy="8070113"/>
            <a:chOff x="0" y="0"/>
            <a:chExt cx="694483" cy="650652"/>
          </a:xfrm>
        </p:grpSpPr>
        <p:sp>
          <p:nvSpPr>
            <p:cNvPr name="Freeform 25" id="25"/>
            <p:cNvSpPr/>
            <p:nvPr/>
          </p:nvSpPr>
          <p:spPr>
            <a:xfrm flipH="false" flipV="false" rot="0">
              <a:off x="0" y="0"/>
              <a:ext cx="694483" cy="650652"/>
            </a:xfrm>
            <a:custGeom>
              <a:avLst/>
              <a:gdLst/>
              <a:ahLst/>
              <a:cxnLst/>
              <a:rect r="r" b="b" t="t" l="l"/>
              <a:pathLst>
                <a:path h="650652" w="694483">
                  <a:moveTo>
                    <a:pt x="14156" y="0"/>
                  </a:moveTo>
                  <a:lnTo>
                    <a:pt x="680328" y="0"/>
                  </a:lnTo>
                  <a:cubicBezTo>
                    <a:pt x="688146" y="0"/>
                    <a:pt x="694483" y="6338"/>
                    <a:pt x="694483" y="14156"/>
                  </a:cubicBezTo>
                  <a:lnTo>
                    <a:pt x="694483" y="636496"/>
                  </a:lnTo>
                  <a:cubicBezTo>
                    <a:pt x="694483" y="644314"/>
                    <a:pt x="688146" y="650652"/>
                    <a:pt x="680328" y="650652"/>
                  </a:cubicBezTo>
                  <a:lnTo>
                    <a:pt x="14156" y="650652"/>
                  </a:lnTo>
                  <a:cubicBezTo>
                    <a:pt x="6338" y="650652"/>
                    <a:pt x="0" y="644314"/>
                    <a:pt x="0" y="636496"/>
                  </a:cubicBezTo>
                  <a:lnTo>
                    <a:pt x="0" y="14156"/>
                  </a:lnTo>
                  <a:cubicBezTo>
                    <a:pt x="0" y="6338"/>
                    <a:pt x="6338" y="0"/>
                    <a:pt x="14156" y="0"/>
                  </a:cubicBezTo>
                  <a:close/>
                </a:path>
              </a:pathLst>
            </a:custGeom>
            <a:solidFill>
              <a:srgbClr val="FFFFFF"/>
            </a:solidFill>
            <a:ln cap="sq">
              <a:noFill/>
              <a:prstDash val="solid"/>
              <a:miter/>
            </a:ln>
          </p:spPr>
        </p:sp>
        <p:sp>
          <p:nvSpPr>
            <p:cNvPr name="TextBox 26" id="26"/>
            <p:cNvSpPr txBox="true"/>
            <p:nvPr/>
          </p:nvSpPr>
          <p:spPr>
            <a:xfrm>
              <a:off x="0" y="-161925"/>
              <a:ext cx="694483" cy="812577"/>
            </a:xfrm>
            <a:prstGeom prst="rect">
              <a:avLst/>
            </a:prstGeom>
          </p:spPr>
          <p:txBody>
            <a:bodyPr anchor="ctr" rtlCol="false" tIns="44450" lIns="44450" bIns="44450" rIns="44450"/>
            <a:lstStyle/>
            <a:p>
              <a:pPr algn="ctr">
                <a:lnSpc>
                  <a:spcPts val="9141"/>
                </a:lnSpc>
              </a:pPr>
            </a:p>
          </p:txBody>
        </p:sp>
      </p:grpSp>
      <p:pic>
        <p:nvPicPr>
          <p:cNvPr name="Picture 27" id="27"/>
          <p:cNvPicPr>
            <a:picLocks noChangeAspect="true"/>
          </p:cNvPicPr>
          <p:nvPr/>
        </p:nvPicPr>
        <p:blipFill>
          <a:blip r:embed="rId2"/>
          <a:stretch>
            <a:fillRect/>
          </a:stretch>
        </p:blipFill>
        <p:spPr>
          <a:xfrm rot="0">
            <a:off x="18547347" y="20845625"/>
            <a:ext cx="11350307" cy="14273467"/>
          </a:xfrm>
          <a:prstGeom prst="rect">
            <a:avLst/>
          </a:prstGeom>
        </p:spPr>
      </p:pic>
      <p:pic>
        <p:nvPicPr>
          <p:cNvPr name="Picture 28" id="28"/>
          <p:cNvPicPr>
            <a:picLocks noChangeAspect="true"/>
          </p:cNvPicPr>
          <p:nvPr/>
        </p:nvPicPr>
        <p:blipFill>
          <a:blip r:embed="rId3"/>
          <a:stretch>
            <a:fillRect/>
          </a:stretch>
        </p:blipFill>
        <p:spPr>
          <a:xfrm rot="0">
            <a:off x="8999306" y="7517332"/>
            <a:ext cx="10447170" cy="9655815"/>
          </a:xfrm>
          <a:prstGeom prst="rect">
            <a:avLst/>
          </a:prstGeom>
        </p:spPr>
      </p:pic>
      <p:sp>
        <p:nvSpPr>
          <p:cNvPr name="Freeform 29" id="29"/>
          <p:cNvSpPr/>
          <p:nvPr/>
        </p:nvSpPr>
        <p:spPr>
          <a:xfrm flipH="false" flipV="false" rot="0">
            <a:off x="20779152" y="8854661"/>
            <a:ext cx="6966724" cy="8964535"/>
          </a:xfrm>
          <a:custGeom>
            <a:avLst/>
            <a:gdLst/>
            <a:ahLst/>
            <a:cxnLst/>
            <a:rect r="r" b="b" t="t" l="l"/>
            <a:pathLst>
              <a:path h="8964535" w="6966724">
                <a:moveTo>
                  <a:pt x="0" y="0"/>
                </a:moveTo>
                <a:lnTo>
                  <a:pt x="6966724" y="0"/>
                </a:lnTo>
                <a:lnTo>
                  <a:pt x="6966724" y="8964536"/>
                </a:lnTo>
                <a:lnTo>
                  <a:pt x="0" y="8964536"/>
                </a:lnTo>
                <a:lnTo>
                  <a:pt x="0" y="0"/>
                </a:lnTo>
                <a:close/>
              </a:path>
            </a:pathLst>
          </a:custGeom>
          <a:blipFill>
            <a:blip r:embed="rId4"/>
            <a:stretch>
              <a:fillRect l="0" t="0" r="0" b="0"/>
            </a:stretch>
          </a:blipFill>
        </p:spPr>
      </p:sp>
      <p:grpSp>
        <p:nvGrpSpPr>
          <p:cNvPr name="Group 30" id="30"/>
          <p:cNvGrpSpPr/>
          <p:nvPr/>
        </p:nvGrpSpPr>
        <p:grpSpPr>
          <a:xfrm rot="0">
            <a:off x="9783760" y="22035081"/>
            <a:ext cx="8878264" cy="7938735"/>
            <a:chOff x="0" y="0"/>
            <a:chExt cx="4973050" cy="4446784"/>
          </a:xfrm>
        </p:grpSpPr>
        <p:sp>
          <p:nvSpPr>
            <p:cNvPr name="Freeform 31" id="31"/>
            <p:cNvSpPr/>
            <p:nvPr/>
          </p:nvSpPr>
          <p:spPr>
            <a:xfrm flipH="false" flipV="false" rot="0">
              <a:off x="0" y="0"/>
              <a:ext cx="4972221" cy="4446784"/>
            </a:xfrm>
            <a:custGeom>
              <a:avLst/>
              <a:gdLst/>
              <a:ahLst/>
              <a:cxnLst/>
              <a:rect r="r" b="b" t="t" l="l"/>
              <a:pathLst>
                <a:path h="4446784" w="4972221">
                  <a:moveTo>
                    <a:pt x="4126803" y="0"/>
                  </a:moveTo>
                  <a:lnTo>
                    <a:pt x="846247" y="0"/>
                  </a:lnTo>
                  <a:cubicBezTo>
                    <a:pt x="378781" y="0"/>
                    <a:pt x="0" y="473702"/>
                    <a:pt x="0" y="1058314"/>
                  </a:cubicBezTo>
                  <a:lnTo>
                    <a:pt x="0" y="4446784"/>
                  </a:lnTo>
                  <a:lnTo>
                    <a:pt x="4125974" y="4446784"/>
                  </a:lnTo>
                  <a:cubicBezTo>
                    <a:pt x="4593441" y="4446784"/>
                    <a:pt x="4972221" y="3973083"/>
                    <a:pt x="4972221" y="3388470"/>
                  </a:cubicBezTo>
                  <a:lnTo>
                    <a:pt x="4972221" y="0"/>
                  </a:lnTo>
                  <a:lnTo>
                    <a:pt x="4126803" y="0"/>
                  </a:lnTo>
                  <a:close/>
                </a:path>
              </a:pathLst>
            </a:custGeom>
            <a:solidFill>
              <a:srgbClr val="000000">
                <a:alpha val="0"/>
              </a:srgbClr>
            </a:solidFill>
            <a:ln w="12700">
              <a:solidFill>
                <a:srgbClr val="000000"/>
              </a:solidFill>
            </a:ln>
          </p:spPr>
        </p:sp>
      </p:grpSp>
      <p:sp>
        <p:nvSpPr>
          <p:cNvPr name="TextBox 32" id="32"/>
          <p:cNvSpPr txBox="true"/>
          <p:nvPr/>
        </p:nvSpPr>
        <p:spPr>
          <a:xfrm rot="0">
            <a:off x="30660569" y="8049799"/>
            <a:ext cx="6489794" cy="609588"/>
          </a:xfrm>
          <a:prstGeom prst="rect">
            <a:avLst/>
          </a:prstGeom>
        </p:spPr>
        <p:txBody>
          <a:bodyPr anchor="t" rtlCol="false" tIns="0" lIns="0" bIns="0" rIns="0">
            <a:spAutoFit/>
          </a:bodyPr>
          <a:lstStyle/>
          <a:p>
            <a:pPr algn="ctr">
              <a:lnSpc>
                <a:spcPts val="4988"/>
              </a:lnSpc>
            </a:pPr>
            <a:r>
              <a:rPr lang="en-US" sz="3562" spc="-32">
                <a:solidFill>
                  <a:srgbClr val="3B3838"/>
                </a:solidFill>
                <a:latin typeface="IBM Plex Sans"/>
                <a:ea typeface="IBM Plex Sans"/>
                <a:cs typeface="IBM Plex Sans"/>
                <a:sym typeface="IBM Plex Sans"/>
              </a:rPr>
              <a:t>Department / Program Logo</a:t>
            </a:r>
          </a:p>
        </p:txBody>
      </p:sp>
      <p:grpSp>
        <p:nvGrpSpPr>
          <p:cNvPr name="Group 33" id="33"/>
          <p:cNvGrpSpPr/>
          <p:nvPr/>
        </p:nvGrpSpPr>
        <p:grpSpPr>
          <a:xfrm rot="0">
            <a:off x="29338709" y="405719"/>
            <a:ext cx="8613764" cy="16897885"/>
            <a:chOff x="0" y="0"/>
            <a:chExt cx="694483" cy="1362389"/>
          </a:xfrm>
        </p:grpSpPr>
        <p:sp>
          <p:nvSpPr>
            <p:cNvPr name="Freeform 34" id="34"/>
            <p:cNvSpPr/>
            <p:nvPr/>
          </p:nvSpPr>
          <p:spPr>
            <a:xfrm flipH="false" flipV="false" rot="0">
              <a:off x="0" y="0"/>
              <a:ext cx="694483" cy="1362389"/>
            </a:xfrm>
            <a:custGeom>
              <a:avLst/>
              <a:gdLst/>
              <a:ahLst/>
              <a:cxnLst/>
              <a:rect r="r" b="b" t="t" l="l"/>
              <a:pathLst>
                <a:path h="1362389" w="694483">
                  <a:moveTo>
                    <a:pt x="14156" y="0"/>
                  </a:moveTo>
                  <a:lnTo>
                    <a:pt x="680328" y="0"/>
                  </a:lnTo>
                  <a:cubicBezTo>
                    <a:pt x="688146" y="0"/>
                    <a:pt x="694483" y="6338"/>
                    <a:pt x="694483" y="14156"/>
                  </a:cubicBezTo>
                  <a:lnTo>
                    <a:pt x="694483" y="1348233"/>
                  </a:lnTo>
                  <a:cubicBezTo>
                    <a:pt x="694483" y="1356052"/>
                    <a:pt x="688146" y="1362389"/>
                    <a:pt x="680328" y="1362389"/>
                  </a:cubicBezTo>
                  <a:lnTo>
                    <a:pt x="14156" y="1362389"/>
                  </a:lnTo>
                  <a:cubicBezTo>
                    <a:pt x="6338" y="1362389"/>
                    <a:pt x="0" y="1356052"/>
                    <a:pt x="0" y="1348233"/>
                  </a:cubicBezTo>
                  <a:lnTo>
                    <a:pt x="0" y="14156"/>
                  </a:lnTo>
                  <a:cubicBezTo>
                    <a:pt x="0" y="6338"/>
                    <a:pt x="6338" y="0"/>
                    <a:pt x="14156" y="0"/>
                  </a:cubicBezTo>
                  <a:close/>
                </a:path>
              </a:pathLst>
            </a:custGeom>
            <a:solidFill>
              <a:srgbClr val="FFFFFF"/>
            </a:solidFill>
            <a:ln cap="sq">
              <a:noFill/>
              <a:prstDash val="solid"/>
              <a:miter/>
            </a:ln>
          </p:spPr>
        </p:sp>
        <p:sp>
          <p:nvSpPr>
            <p:cNvPr name="TextBox 35" id="35"/>
            <p:cNvSpPr txBox="true"/>
            <p:nvPr/>
          </p:nvSpPr>
          <p:spPr>
            <a:xfrm>
              <a:off x="0" y="-161925"/>
              <a:ext cx="694483" cy="1524314"/>
            </a:xfrm>
            <a:prstGeom prst="rect">
              <a:avLst/>
            </a:prstGeom>
          </p:spPr>
          <p:txBody>
            <a:bodyPr anchor="ctr" rtlCol="false" tIns="44450" lIns="44450" bIns="44450" rIns="44450"/>
            <a:lstStyle/>
            <a:p>
              <a:pPr algn="ctr">
                <a:lnSpc>
                  <a:spcPts val="9141"/>
                </a:lnSpc>
              </a:pPr>
            </a:p>
          </p:txBody>
        </p:sp>
      </p:grpSp>
      <p:grpSp>
        <p:nvGrpSpPr>
          <p:cNvPr name="Group 36" id="36"/>
          <p:cNvGrpSpPr/>
          <p:nvPr/>
        </p:nvGrpSpPr>
        <p:grpSpPr>
          <a:xfrm rot="0">
            <a:off x="29338709" y="17512612"/>
            <a:ext cx="8613764" cy="16782204"/>
            <a:chOff x="0" y="0"/>
            <a:chExt cx="694483" cy="1353063"/>
          </a:xfrm>
        </p:grpSpPr>
        <p:sp>
          <p:nvSpPr>
            <p:cNvPr name="Freeform 37" id="37"/>
            <p:cNvSpPr/>
            <p:nvPr/>
          </p:nvSpPr>
          <p:spPr>
            <a:xfrm flipH="false" flipV="false" rot="0">
              <a:off x="0" y="0"/>
              <a:ext cx="694483" cy="1353063"/>
            </a:xfrm>
            <a:custGeom>
              <a:avLst/>
              <a:gdLst/>
              <a:ahLst/>
              <a:cxnLst/>
              <a:rect r="r" b="b" t="t" l="l"/>
              <a:pathLst>
                <a:path h="1353063" w="694483">
                  <a:moveTo>
                    <a:pt x="14156" y="0"/>
                  </a:moveTo>
                  <a:lnTo>
                    <a:pt x="680328" y="0"/>
                  </a:lnTo>
                  <a:cubicBezTo>
                    <a:pt x="688146" y="0"/>
                    <a:pt x="694483" y="6338"/>
                    <a:pt x="694483" y="14156"/>
                  </a:cubicBezTo>
                  <a:lnTo>
                    <a:pt x="694483" y="1338907"/>
                  </a:lnTo>
                  <a:cubicBezTo>
                    <a:pt x="694483" y="1346725"/>
                    <a:pt x="688146" y="1353063"/>
                    <a:pt x="680328" y="1353063"/>
                  </a:cubicBezTo>
                  <a:lnTo>
                    <a:pt x="14156" y="1353063"/>
                  </a:lnTo>
                  <a:cubicBezTo>
                    <a:pt x="6338" y="1353063"/>
                    <a:pt x="0" y="1346725"/>
                    <a:pt x="0" y="1338907"/>
                  </a:cubicBezTo>
                  <a:lnTo>
                    <a:pt x="0" y="14156"/>
                  </a:lnTo>
                  <a:cubicBezTo>
                    <a:pt x="0" y="6338"/>
                    <a:pt x="6338" y="0"/>
                    <a:pt x="14156" y="0"/>
                  </a:cubicBezTo>
                  <a:close/>
                </a:path>
              </a:pathLst>
            </a:custGeom>
            <a:solidFill>
              <a:srgbClr val="FFFFFF"/>
            </a:solidFill>
            <a:ln cap="sq">
              <a:noFill/>
              <a:prstDash val="solid"/>
              <a:miter/>
            </a:ln>
          </p:spPr>
        </p:sp>
        <p:sp>
          <p:nvSpPr>
            <p:cNvPr name="TextBox 38" id="38"/>
            <p:cNvSpPr txBox="true"/>
            <p:nvPr/>
          </p:nvSpPr>
          <p:spPr>
            <a:xfrm>
              <a:off x="0" y="-161925"/>
              <a:ext cx="694483" cy="1514988"/>
            </a:xfrm>
            <a:prstGeom prst="rect">
              <a:avLst/>
            </a:prstGeom>
          </p:spPr>
          <p:txBody>
            <a:bodyPr anchor="ctr" rtlCol="false" tIns="44450" lIns="44450" bIns="44450" rIns="44450"/>
            <a:lstStyle/>
            <a:p>
              <a:pPr algn="ctr">
                <a:lnSpc>
                  <a:spcPts val="9141"/>
                </a:lnSpc>
              </a:pPr>
            </a:p>
          </p:txBody>
        </p:sp>
      </p:grpSp>
      <p:grpSp>
        <p:nvGrpSpPr>
          <p:cNvPr name="Group 39" id="39"/>
          <p:cNvGrpSpPr/>
          <p:nvPr/>
        </p:nvGrpSpPr>
        <p:grpSpPr>
          <a:xfrm rot="0">
            <a:off x="24030522" y="1145032"/>
            <a:ext cx="4677677" cy="1691661"/>
            <a:chOff x="0" y="0"/>
            <a:chExt cx="364731" cy="131903"/>
          </a:xfrm>
        </p:grpSpPr>
        <p:sp>
          <p:nvSpPr>
            <p:cNvPr name="Freeform 40" id="40"/>
            <p:cNvSpPr/>
            <p:nvPr/>
          </p:nvSpPr>
          <p:spPr>
            <a:xfrm flipH="false" flipV="false" rot="0">
              <a:off x="0" y="0"/>
              <a:ext cx="364731" cy="131903"/>
            </a:xfrm>
            <a:custGeom>
              <a:avLst/>
              <a:gdLst/>
              <a:ahLst/>
              <a:cxnLst/>
              <a:rect r="r" b="b" t="t" l="l"/>
              <a:pathLst>
                <a:path h="131903" w="364731">
                  <a:moveTo>
                    <a:pt x="0" y="0"/>
                  </a:moveTo>
                  <a:lnTo>
                    <a:pt x="364731" y="0"/>
                  </a:lnTo>
                  <a:lnTo>
                    <a:pt x="364731" y="131903"/>
                  </a:lnTo>
                  <a:lnTo>
                    <a:pt x="0" y="131903"/>
                  </a:lnTo>
                  <a:close/>
                </a:path>
              </a:pathLst>
            </a:custGeom>
            <a:solidFill>
              <a:srgbClr val="A07BCF"/>
            </a:solidFill>
          </p:spPr>
        </p:sp>
        <p:sp>
          <p:nvSpPr>
            <p:cNvPr name="TextBox 41" id="41"/>
            <p:cNvSpPr txBox="true"/>
            <p:nvPr/>
          </p:nvSpPr>
          <p:spPr>
            <a:xfrm>
              <a:off x="0" y="-161925"/>
              <a:ext cx="364731" cy="293828"/>
            </a:xfrm>
            <a:prstGeom prst="rect">
              <a:avLst/>
            </a:prstGeom>
          </p:spPr>
          <p:txBody>
            <a:bodyPr anchor="ctr" rtlCol="false" tIns="50800" lIns="50800" bIns="50800" rIns="50800"/>
            <a:lstStyle/>
            <a:p>
              <a:pPr algn="ctr">
                <a:lnSpc>
                  <a:spcPts val="9141"/>
                </a:lnSpc>
              </a:pPr>
            </a:p>
          </p:txBody>
        </p:sp>
      </p:grpSp>
      <p:sp>
        <p:nvSpPr>
          <p:cNvPr name="TextBox 42" id="42"/>
          <p:cNvSpPr txBox="true"/>
          <p:nvPr/>
        </p:nvSpPr>
        <p:spPr>
          <a:xfrm rot="0">
            <a:off x="17882143" y="632139"/>
            <a:ext cx="376698" cy="3075608"/>
          </a:xfrm>
          <a:prstGeom prst="rect">
            <a:avLst/>
          </a:prstGeom>
        </p:spPr>
        <p:txBody>
          <a:bodyPr anchor="t" rtlCol="false" tIns="0" lIns="0" bIns="0" rIns="0">
            <a:spAutoFit/>
          </a:bodyPr>
          <a:lstStyle/>
          <a:p>
            <a:pPr algn="l">
              <a:lnSpc>
                <a:spcPts val="27974"/>
              </a:lnSpc>
            </a:pPr>
            <a:r>
              <a:rPr lang="en-US" sz="11631">
                <a:solidFill>
                  <a:srgbClr val="000000"/>
                </a:solidFill>
                <a:latin typeface="IBM Plex Sans"/>
                <a:ea typeface="IBM Plex Sans"/>
                <a:cs typeface="IBM Plex Sans"/>
                <a:sym typeface="IBM Plex Sans"/>
              </a:rPr>
              <a:t> </a:t>
            </a:r>
          </a:p>
        </p:txBody>
      </p:sp>
      <p:sp>
        <p:nvSpPr>
          <p:cNvPr name="TextBox 43" id="43"/>
          <p:cNvSpPr txBox="true"/>
          <p:nvPr/>
        </p:nvSpPr>
        <p:spPr>
          <a:xfrm rot="0">
            <a:off x="9600844" y="1025314"/>
            <a:ext cx="12200823" cy="2393713"/>
          </a:xfrm>
          <a:prstGeom prst="rect">
            <a:avLst/>
          </a:prstGeom>
        </p:spPr>
        <p:txBody>
          <a:bodyPr anchor="t" rtlCol="false" tIns="0" lIns="0" bIns="0" rIns="0">
            <a:spAutoFit/>
          </a:bodyPr>
          <a:lstStyle/>
          <a:p>
            <a:pPr algn="l">
              <a:lnSpc>
                <a:spcPts val="9292"/>
              </a:lnSpc>
            </a:pPr>
            <a:r>
              <a:rPr lang="en-US" b="true" sz="9200">
                <a:solidFill>
                  <a:srgbClr val="582D83"/>
                </a:solidFill>
                <a:latin typeface="Proxima Nova Bold"/>
                <a:ea typeface="Proxima Nova Bold"/>
                <a:cs typeface="Proxima Nova Bold"/>
                <a:sym typeface="Proxima Nova Bold"/>
              </a:rPr>
              <a:t>TITLE OF YOUR</a:t>
            </a:r>
          </a:p>
          <a:p>
            <a:pPr algn="l">
              <a:lnSpc>
                <a:spcPts val="9292"/>
              </a:lnSpc>
            </a:pPr>
            <a:r>
              <a:rPr lang="en-US" b="true" sz="9200">
                <a:solidFill>
                  <a:srgbClr val="582D83"/>
                </a:solidFill>
                <a:latin typeface="Proxima Nova Bold"/>
                <a:ea typeface="Proxima Nova Bold"/>
                <a:cs typeface="Proxima Nova Bold"/>
                <a:sym typeface="Proxima Nova Bold"/>
              </a:rPr>
              <a:t>POSTER GOES HERE</a:t>
            </a:r>
          </a:p>
        </p:txBody>
      </p:sp>
      <p:sp>
        <p:nvSpPr>
          <p:cNvPr name="TextBox 44" id="44"/>
          <p:cNvSpPr txBox="true"/>
          <p:nvPr/>
        </p:nvSpPr>
        <p:spPr>
          <a:xfrm rot="0">
            <a:off x="984038" y="19786572"/>
            <a:ext cx="2460118" cy="711279"/>
          </a:xfrm>
          <a:prstGeom prst="rect">
            <a:avLst/>
          </a:prstGeom>
        </p:spPr>
        <p:txBody>
          <a:bodyPr anchor="t" rtlCol="false" tIns="0" lIns="0" bIns="0" rIns="0">
            <a:spAutoFit/>
          </a:bodyPr>
          <a:lstStyle/>
          <a:p>
            <a:pPr algn="l">
              <a:lnSpc>
                <a:spcPts val="5879"/>
              </a:lnSpc>
            </a:pPr>
            <a:r>
              <a:rPr lang="en-US" b="true" sz="4199" spc="12">
                <a:solidFill>
                  <a:srgbClr val="000000"/>
                </a:solidFill>
                <a:latin typeface="Proxima Nova Bold"/>
                <a:ea typeface="Proxima Nova Bold"/>
                <a:cs typeface="Proxima Nova Bold"/>
                <a:sym typeface="Proxima Nova Bold"/>
              </a:rPr>
              <a:t>Method</a:t>
            </a:r>
          </a:p>
        </p:txBody>
      </p:sp>
      <p:sp>
        <p:nvSpPr>
          <p:cNvPr name="TextBox 45" id="45"/>
          <p:cNvSpPr txBox="true"/>
          <p:nvPr/>
        </p:nvSpPr>
        <p:spPr>
          <a:xfrm rot="0">
            <a:off x="9697601" y="5417268"/>
            <a:ext cx="6100412" cy="739285"/>
          </a:xfrm>
          <a:prstGeom prst="rect">
            <a:avLst/>
          </a:prstGeom>
        </p:spPr>
        <p:txBody>
          <a:bodyPr anchor="t" rtlCol="false" tIns="0" lIns="0" bIns="0" rIns="0">
            <a:spAutoFit/>
          </a:bodyPr>
          <a:lstStyle/>
          <a:p>
            <a:pPr algn="l">
              <a:lnSpc>
                <a:spcPts val="5468"/>
              </a:lnSpc>
            </a:pPr>
            <a:r>
              <a:rPr lang="en-US" sz="5696" spc="-22">
                <a:solidFill>
                  <a:srgbClr val="582D83"/>
                </a:solidFill>
                <a:latin typeface="Proxima Nova"/>
                <a:ea typeface="Proxima Nova"/>
                <a:cs typeface="Proxima Nova"/>
                <a:sym typeface="Proxima Nova"/>
              </a:rPr>
              <a:t>Your Name Here</a:t>
            </a:r>
          </a:p>
        </p:txBody>
      </p:sp>
      <p:sp>
        <p:nvSpPr>
          <p:cNvPr name="TextBox 46" id="46"/>
          <p:cNvSpPr txBox="true"/>
          <p:nvPr/>
        </p:nvSpPr>
        <p:spPr>
          <a:xfrm rot="0">
            <a:off x="984038" y="1132260"/>
            <a:ext cx="5077458" cy="711279"/>
          </a:xfrm>
          <a:prstGeom prst="rect">
            <a:avLst/>
          </a:prstGeom>
        </p:spPr>
        <p:txBody>
          <a:bodyPr anchor="t" rtlCol="false" tIns="0" lIns="0" bIns="0" rIns="0">
            <a:spAutoFit/>
          </a:bodyPr>
          <a:lstStyle/>
          <a:p>
            <a:pPr algn="ctr">
              <a:lnSpc>
                <a:spcPts val="5880"/>
              </a:lnSpc>
              <a:spcBef>
                <a:spcPct val="0"/>
              </a:spcBef>
            </a:pPr>
            <a:r>
              <a:rPr lang="en-US" b="true" sz="4200" spc="-33">
                <a:solidFill>
                  <a:srgbClr val="000000"/>
                </a:solidFill>
                <a:latin typeface="Proxima Nova Bold"/>
                <a:ea typeface="Proxima Nova Bold"/>
                <a:cs typeface="Proxima Nova Bold"/>
                <a:sym typeface="Proxima Nova Bold"/>
              </a:rPr>
              <a:t>Abstract/Introduction</a:t>
            </a:r>
          </a:p>
        </p:txBody>
      </p:sp>
      <p:sp>
        <p:nvSpPr>
          <p:cNvPr name="TextBox 47" id="47"/>
          <p:cNvSpPr txBox="true"/>
          <p:nvPr/>
        </p:nvSpPr>
        <p:spPr>
          <a:xfrm rot="0">
            <a:off x="9869904" y="30440540"/>
            <a:ext cx="8388937" cy="2237689"/>
          </a:xfrm>
          <a:prstGeom prst="rect">
            <a:avLst/>
          </a:prstGeom>
        </p:spPr>
        <p:txBody>
          <a:bodyPr anchor="t" rtlCol="false" tIns="0" lIns="0" bIns="0" rIns="0">
            <a:spAutoFit/>
          </a:bodyPr>
          <a:lstStyle/>
          <a:p>
            <a:pPr algn="l">
              <a:lnSpc>
                <a:spcPts val="3359"/>
              </a:lnSpc>
            </a:pPr>
            <a:r>
              <a:rPr lang="en-US" sz="2400" spc="-28">
                <a:solidFill>
                  <a:srgbClr val="000000"/>
                </a:solidFill>
                <a:latin typeface="Proxima Nova"/>
                <a:ea typeface="Proxima Nova"/>
                <a:cs typeface="Proxima Nova"/>
                <a:sym typeface="Proxima Nova"/>
              </a:rPr>
              <a:t>Lorem ipsum dolor </a:t>
            </a:r>
          </a:p>
          <a:p>
            <a:pPr algn="l">
              <a:lnSpc>
                <a:spcPts val="2860"/>
              </a:lnSpc>
            </a:pPr>
            <a:r>
              <a:rPr lang="en-US" sz="2400" spc="-28">
                <a:solidFill>
                  <a:srgbClr val="000000"/>
                </a:solidFill>
                <a:latin typeface="Proxima Nova"/>
                <a:ea typeface="Proxima Nova"/>
                <a:cs typeface="Proxima Nova"/>
                <a:sym typeface="Proxima Nova"/>
              </a:rPr>
              <a:t>sit amet, consectetur adipiscing elit, sed do eiusmod tempor incididunt ut labore et dolore magna aliqua. Vel pharetra vel turpis nunc eget lorem dolor. Aenean pharetra magna ac placerat vestibulum. Tincidunt eget nullam non nisi. Sit amet mauris commodo quis imperdiet massa tincidunt nunc.</a:t>
            </a:r>
          </a:p>
        </p:txBody>
      </p:sp>
      <p:sp>
        <p:nvSpPr>
          <p:cNvPr name="TextBox 48" id="48"/>
          <p:cNvSpPr txBox="true"/>
          <p:nvPr/>
        </p:nvSpPr>
        <p:spPr>
          <a:xfrm rot="0">
            <a:off x="9600844" y="7019682"/>
            <a:ext cx="2651275" cy="712470"/>
          </a:xfrm>
          <a:prstGeom prst="rect">
            <a:avLst/>
          </a:prstGeom>
        </p:spPr>
        <p:txBody>
          <a:bodyPr anchor="t" rtlCol="false" tIns="0" lIns="0" bIns="0" rIns="0">
            <a:spAutoFit/>
          </a:bodyPr>
          <a:lstStyle/>
          <a:p>
            <a:pPr algn="l">
              <a:lnSpc>
                <a:spcPts val="5880"/>
              </a:lnSpc>
            </a:pPr>
            <a:r>
              <a:rPr lang="en-US" b="true" sz="4200" spc="16">
                <a:solidFill>
                  <a:srgbClr val="000000"/>
                </a:solidFill>
                <a:latin typeface="Proxima Nova Bold"/>
                <a:ea typeface="Proxima Nova Bold"/>
                <a:cs typeface="Proxima Nova Bold"/>
                <a:sym typeface="Proxima Nova Bold"/>
              </a:rPr>
              <a:t>Graph 1</a:t>
            </a:r>
          </a:p>
        </p:txBody>
      </p:sp>
      <p:sp>
        <p:nvSpPr>
          <p:cNvPr name="TextBox 49" id="49"/>
          <p:cNvSpPr txBox="true"/>
          <p:nvPr/>
        </p:nvSpPr>
        <p:spPr>
          <a:xfrm rot="0">
            <a:off x="19736803" y="20908440"/>
            <a:ext cx="2481602" cy="712470"/>
          </a:xfrm>
          <a:prstGeom prst="rect">
            <a:avLst/>
          </a:prstGeom>
        </p:spPr>
        <p:txBody>
          <a:bodyPr anchor="t" rtlCol="false" tIns="0" lIns="0" bIns="0" rIns="0">
            <a:spAutoFit/>
          </a:bodyPr>
          <a:lstStyle/>
          <a:p>
            <a:pPr algn="l">
              <a:lnSpc>
                <a:spcPts val="5880"/>
              </a:lnSpc>
            </a:pPr>
            <a:r>
              <a:rPr lang="en-US" b="true" sz="4200" spc="16">
                <a:solidFill>
                  <a:srgbClr val="000000"/>
                </a:solidFill>
                <a:latin typeface="Proxima Nova Bold"/>
                <a:ea typeface="Proxima Nova Bold"/>
                <a:cs typeface="Proxima Nova Bold"/>
                <a:sym typeface="Proxima Nova Bold"/>
              </a:rPr>
              <a:t>Graph 2</a:t>
            </a:r>
          </a:p>
        </p:txBody>
      </p:sp>
      <p:sp>
        <p:nvSpPr>
          <p:cNvPr name="TextBox 50" id="50"/>
          <p:cNvSpPr txBox="true"/>
          <p:nvPr/>
        </p:nvSpPr>
        <p:spPr>
          <a:xfrm rot="0">
            <a:off x="19736803" y="7019682"/>
            <a:ext cx="2481602" cy="712470"/>
          </a:xfrm>
          <a:prstGeom prst="rect">
            <a:avLst/>
          </a:prstGeom>
        </p:spPr>
        <p:txBody>
          <a:bodyPr anchor="t" rtlCol="false" tIns="0" lIns="0" bIns="0" rIns="0">
            <a:spAutoFit/>
          </a:bodyPr>
          <a:lstStyle/>
          <a:p>
            <a:pPr algn="l">
              <a:lnSpc>
                <a:spcPts val="5880"/>
              </a:lnSpc>
            </a:pPr>
            <a:r>
              <a:rPr lang="en-US" b="true" sz="4200" spc="16">
                <a:solidFill>
                  <a:srgbClr val="000000"/>
                </a:solidFill>
                <a:latin typeface="Proxima Nova Bold"/>
                <a:ea typeface="Proxima Nova Bold"/>
                <a:cs typeface="Proxima Nova Bold"/>
                <a:sym typeface="Proxima Nova Bold"/>
              </a:rPr>
              <a:t>Image 1</a:t>
            </a:r>
          </a:p>
        </p:txBody>
      </p:sp>
      <p:sp>
        <p:nvSpPr>
          <p:cNvPr name="TextBox 51" id="51"/>
          <p:cNvSpPr txBox="true"/>
          <p:nvPr/>
        </p:nvSpPr>
        <p:spPr>
          <a:xfrm rot="0">
            <a:off x="29653034" y="17947792"/>
            <a:ext cx="3559176" cy="711279"/>
          </a:xfrm>
          <a:prstGeom prst="rect">
            <a:avLst/>
          </a:prstGeom>
        </p:spPr>
        <p:txBody>
          <a:bodyPr anchor="t" rtlCol="false" tIns="0" lIns="0" bIns="0" rIns="0">
            <a:spAutoFit/>
          </a:bodyPr>
          <a:lstStyle/>
          <a:p>
            <a:pPr algn="l">
              <a:lnSpc>
                <a:spcPts val="5880"/>
              </a:lnSpc>
            </a:pPr>
            <a:r>
              <a:rPr lang="en-US" b="true" sz="4200" spc="8">
                <a:solidFill>
                  <a:srgbClr val="000000"/>
                </a:solidFill>
                <a:latin typeface="Proxima Nova Bold"/>
                <a:ea typeface="Proxima Nova Bold"/>
                <a:cs typeface="Proxima Nova Bold"/>
                <a:sym typeface="Proxima Nova Bold"/>
              </a:rPr>
              <a:t>Conclusion</a:t>
            </a:r>
          </a:p>
        </p:txBody>
      </p:sp>
      <p:sp>
        <p:nvSpPr>
          <p:cNvPr name="TextBox 52" id="52"/>
          <p:cNvSpPr txBox="true"/>
          <p:nvPr/>
        </p:nvSpPr>
        <p:spPr>
          <a:xfrm rot="0">
            <a:off x="29614934" y="29105802"/>
            <a:ext cx="7759910" cy="2280285"/>
          </a:xfrm>
          <a:prstGeom prst="rect">
            <a:avLst/>
          </a:prstGeom>
        </p:spPr>
        <p:txBody>
          <a:bodyPr anchor="t" rtlCol="false" tIns="0" lIns="0" bIns="0" rIns="0">
            <a:spAutoFit/>
          </a:bodyPr>
          <a:lstStyle/>
          <a:p>
            <a:pPr algn="l">
              <a:lnSpc>
                <a:spcPts val="3000"/>
              </a:lnSpc>
            </a:pPr>
            <a:r>
              <a:rPr lang="en-US" sz="2400" spc="-9">
                <a:solidFill>
                  <a:srgbClr val="000000"/>
                </a:solidFill>
                <a:latin typeface="Proxima Nova"/>
                <a:ea typeface="Proxima Nova"/>
                <a:cs typeface="Proxima Nova"/>
                <a:sym typeface="Proxima Nova"/>
              </a:rPr>
              <a:t>Comparing unfamiliar risks to more familiar ones (e.g., compare HPV risks to team sports, </a:t>
            </a:r>
            <a:r>
              <a:rPr lang="en-US" sz="2400" spc="-9">
                <a:solidFill>
                  <a:srgbClr val="222222"/>
                </a:solidFill>
                <a:latin typeface="Proxima Nova"/>
                <a:ea typeface="Proxima Nova"/>
                <a:cs typeface="Proxima Nova"/>
                <a:sym typeface="Proxima Nova"/>
              </a:rPr>
              <a:t>Donahue, Hendrix, Sturm, &amp; Zimet, 2017)</a:t>
            </a:r>
          </a:p>
          <a:p>
            <a:pPr algn="l">
              <a:lnSpc>
                <a:spcPts val="3000"/>
              </a:lnSpc>
            </a:pPr>
          </a:p>
          <a:p>
            <a:pPr algn="l">
              <a:lnSpc>
                <a:spcPts val="3000"/>
              </a:lnSpc>
            </a:pPr>
            <a:r>
              <a:rPr lang="en-US" sz="2400" spc="-9">
                <a:solidFill>
                  <a:srgbClr val="000000"/>
                </a:solidFill>
                <a:latin typeface="Proxima Nova"/>
                <a:ea typeface="Proxima Nova"/>
                <a:cs typeface="Proxima Nova"/>
                <a:sym typeface="Proxima Nova"/>
              </a:rPr>
              <a:t>Contextualizing numerical information (Barrio, Goldstein, &amp; Hofman, 2016)</a:t>
            </a:r>
          </a:p>
        </p:txBody>
      </p:sp>
      <p:sp>
        <p:nvSpPr>
          <p:cNvPr name="TextBox 53" id="53"/>
          <p:cNvSpPr txBox="true"/>
          <p:nvPr/>
        </p:nvSpPr>
        <p:spPr>
          <a:xfrm rot="0">
            <a:off x="29653034" y="18674661"/>
            <a:ext cx="7759910" cy="5006340"/>
          </a:xfrm>
          <a:prstGeom prst="rect">
            <a:avLst/>
          </a:prstGeom>
        </p:spPr>
        <p:txBody>
          <a:bodyPr anchor="t" rtlCol="false" tIns="0" lIns="0" bIns="0" rIns="0">
            <a:spAutoFit/>
          </a:bodyPr>
          <a:lstStyle/>
          <a:p>
            <a:pPr algn="l">
              <a:lnSpc>
                <a:spcPts val="3359"/>
              </a:lnSpc>
            </a:pPr>
            <a:r>
              <a:rPr lang="en-US" sz="2400">
                <a:solidFill>
                  <a:srgbClr val="000000"/>
                </a:solidFill>
                <a:latin typeface="Proxima Nova"/>
                <a:ea typeface="Proxima Nova"/>
                <a:cs typeface="Proxima Nova"/>
                <a:sym typeface="Proxima Nova"/>
              </a:rPr>
              <a:t>esse anim deserunt velit adipisicing sint incididunt labore dolor minim laboris aliquip duis aliquip tempor esse fugiat fugiat excepteur irure tempor et ea reprehenderit aliquip pariatur do adipisicing nulla aliqua laboris est magna ea ut deserunt cupidatat nulla ut proident eu minim tempor ullamco officia ex consequat nisi incididunt officia irure officia id mollit ullamco cillum ut aliquip incididunt enim duis deserunt do veniam excepteur duis non aliqua minim in et exercitation veniam velit dolor adipisicing minim aliqua Lorem culpa ad cillum magna aliqua cupidatat cupidatat dolore eiusmod veniam cillum ad ipsum et aliqua exercitation ad ex magna laborum nisi</a:t>
            </a:r>
          </a:p>
        </p:txBody>
      </p:sp>
      <p:sp>
        <p:nvSpPr>
          <p:cNvPr name="TextBox 54" id="54"/>
          <p:cNvSpPr txBox="true"/>
          <p:nvPr/>
        </p:nvSpPr>
        <p:spPr>
          <a:xfrm rot="0">
            <a:off x="29614934" y="28159263"/>
            <a:ext cx="3559176" cy="711279"/>
          </a:xfrm>
          <a:prstGeom prst="rect">
            <a:avLst/>
          </a:prstGeom>
        </p:spPr>
        <p:txBody>
          <a:bodyPr anchor="t" rtlCol="false" tIns="0" lIns="0" bIns="0" rIns="0">
            <a:spAutoFit/>
          </a:bodyPr>
          <a:lstStyle/>
          <a:p>
            <a:pPr algn="l">
              <a:lnSpc>
                <a:spcPts val="5880"/>
              </a:lnSpc>
            </a:pPr>
            <a:r>
              <a:rPr lang="en-US" b="true" sz="4200" spc="8">
                <a:solidFill>
                  <a:srgbClr val="000000"/>
                </a:solidFill>
                <a:latin typeface="Proxima Nova Bold"/>
                <a:ea typeface="Proxima Nova Bold"/>
                <a:cs typeface="Proxima Nova Bold"/>
                <a:sym typeface="Proxima Nova Bold"/>
              </a:rPr>
              <a:t>References</a:t>
            </a:r>
          </a:p>
        </p:txBody>
      </p:sp>
      <p:sp>
        <p:nvSpPr>
          <p:cNvPr name="TextBox 55" id="55"/>
          <p:cNvSpPr txBox="true"/>
          <p:nvPr/>
        </p:nvSpPr>
        <p:spPr>
          <a:xfrm rot="0">
            <a:off x="29700659" y="1132260"/>
            <a:ext cx="2334288" cy="711279"/>
          </a:xfrm>
          <a:prstGeom prst="rect">
            <a:avLst/>
          </a:prstGeom>
        </p:spPr>
        <p:txBody>
          <a:bodyPr anchor="t" rtlCol="false" tIns="0" lIns="0" bIns="0" rIns="0">
            <a:spAutoFit/>
          </a:bodyPr>
          <a:lstStyle/>
          <a:p>
            <a:pPr algn="l">
              <a:lnSpc>
                <a:spcPts val="5880"/>
              </a:lnSpc>
            </a:pPr>
            <a:r>
              <a:rPr lang="en-US" b="true" sz="4200" spc="8">
                <a:solidFill>
                  <a:srgbClr val="000000"/>
                </a:solidFill>
                <a:latin typeface="Proxima Nova Bold"/>
                <a:ea typeface="Proxima Nova Bold"/>
                <a:cs typeface="Proxima Nova Bold"/>
                <a:sym typeface="Proxima Nova Bold"/>
              </a:rPr>
              <a:t>Results</a:t>
            </a:r>
          </a:p>
        </p:txBody>
      </p:sp>
      <p:sp>
        <p:nvSpPr>
          <p:cNvPr name="TextBox 56" id="56"/>
          <p:cNvSpPr txBox="true"/>
          <p:nvPr/>
        </p:nvSpPr>
        <p:spPr>
          <a:xfrm rot="0">
            <a:off x="1028523" y="11147052"/>
            <a:ext cx="4755282" cy="711279"/>
          </a:xfrm>
          <a:prstGeom prst="rect">
            <a:avLst/>
          </a:prstGeom>
        </p:spPr>
        <p:txBody>
          <a:bodyPr anchor="t" rtlCol="false" tIns="0" lIns="0" bIns="0" rIns="0">
            <a:spAutoFit/>
          </a:bodyPr>
          <a:lstStyle/>
          <a:p>
            <a:pPr algn="ctr">
              <a:lnSpc>
                <a:spcPts val="5880"/>
              </a:lnSpc>
              <a:spcBef>
                <a:spcPct val="0"/>
              </a:spcBef>
            </a:pPr>
            <a:r>
              <a:rPr lang="en-US" b="true" sz="4200" spc="-33">
                <a:solidFill>
                  <a:srgbClr val="000000"/>
                </a:solidFill>
                <a:latin typeface="Proxima Nova Bold"/>
                <a:ea typeface="Proxima Nova Bold"/>
                <a:cs typeface="Proxima Nova Bold"/>
                <a:sym typeface="Proxima Nova Bold"/>
              </a:rPr>
              <a:t>Research Questions</a:t>
            </a:r>
          </a:p>
        </p:txBody>
      </p:sp>
      <p:sp>
        <p:nvSpPr>
          <p:cNvPr name="TextBox 57" id="57"/>
          <p:cNvSpPr txBox="true"/>
          <p:nvPr/>
        </p:nvSpPr>
        <p:spPr>
          <a:xfrm rot="0">
            <a:off x="819150" y="12179452"/>
            <a:ext cx="6849640" cy="5844540"/>
          </a:xfrm>
          <a:prstGeom prst="rect">
            <a:avLst/>
          </a:prstGeom>
        </p:spPr>
        <p:txBody>
          <a:bodyPr anchor="t" rtlCol="false" tIns="0" lIns="0" bIns="0" rIns="0">
            <a:spAutoFit/>
          </a:bodyPr>
          <a:lstStyle/>
          <a:p>
            <a:pPr algn="l" marL="518160" indent="-259080" lvl="1">
              <a:lnSpc>
                <a:spcPts val="3359"/>
              </a:lnSpc>
              <a:buFont typeface="Arial"/>
              <a:buChar char="•"/>
            </a:pPr>
            <a:r>
              <a:rPr lang="en-US" sz="2400">
                <a:solidFill>
                  <a:srgbClr val="000000"/>
                </a:solidFill>
                <a:latin typeface="Proxima Nova"/>
                <a:ea typeface="Proxima Nova"/>
                <a:cs typeface="Proxima Nova"/>
                <a:sym typeface="Proxima Nova"/>
              </a:rPr>
              <a:t>labore veniam velit ad eiusmod esse pariatur et adipisicing mollit dolor ea do exercitation non aute mollit deserunt dolore mollit non</a:t>
            </a:r>
          </a:p>
          <a:p>
            <a:pPr algn="l" marL="518160" indent="-259080" lvl="1">
              <a:lnSpc>
                <a:spcPts val="3359"/>
              </a:lnSpc>
              <a:buFont typeface="Arial"/>
              <a:buChar char="•"/>
            </a:pPr>
            <a:r>
              <a:rPr lang="en-US" sz="2400">
                <a:solidFill>
                  <a:srgbClr val="000000"/>
                </a:solidFill>
                <a:latin typeface="Proxima Nova"/>
                <a:ea typeface="Proxima Nova"/>
                <a:cs typeface="Proxima Nova"/>
                <a:sym typeface="Proxima Nova"/>
              </a:rPr>
              <a:t>cupidatat dolore sint adipisicing et tempor magna in aute minim elit duis aliquip ullamco magna sit irure irure ea aute culpa aute deserunt eiusmod aliquip ad esse aute</a:t>
            </a:r>
          </a:p>
          <a:p>
            <a:pPr algn="l" marL="518160" indent="-259080" lvl="1">
              <a:lnSpc>
                <a:spcPts val="3359"/>
              </a:lnSpc>
              <a:buFont typeface="Arial"/>
              <a:buChar char="•"/>
            </a:pPr>
            <a:r>
              <a:rPr lang="en-US" sz="2400">
                <a:solidFill>
                  <a:srgbClr val="000000"/>
                </a:solidFill>
                <a:latin typeface="Proxima Nova"/>
                <a:ea typeface="Proxima Nova"/>
                <a:cs typeface="Proxima Nova"/>
                <a:sym typeface="Proxima Nova"/>
              </a:rPr>
              <a:t>incididunt mollit nulla labore dolore culpa irure in excepteur nostrud culpa ullamco culpa proident qui labore aliqua qui Lorem aliqua eu laboris labore est nulla nulla aute eiusmod duis do cillum consectetur deserunt pariatur duis consequat nulla est id aute sit eiusmod irure labore minim aute esse voluptate id quis ex</a:t>
            </a:r>
          </a:p>
        </p:txBody>
      </p:sp>
      <p:sp>
        <p:nvSpPr>
          <p:cNvPr name="TextBox 58" id="58"/>
          <p:cNvSpPr txBox="true"/>
          <p:nvPr/>
        </p:nvSpPr>
        <p:spPr>
          <a:xfrm rot="0">
            <a:off x="1003254" y="2098346"/>
            <a:ext cx="7457244" cy="2599639"/>
          </a:xfrm>
          <a:prstGeom prst="rect">
            <a:avLst/>
          </a:prstGeom>
        </p:spPr>
        <p:txBody>
          <a:bodyPr anchor="t" rtlCol="false" tIns="0" lIns="0" bIns="0" rIns="0">
            <a:spAutoFit/>
          </a:bodyPr>
          <a:lstStyle/>
          <a:p>
            <a:pPr algn="l">
              <a:lnSpc>
                <a:spcPts val="3359"/>
              </a:lnSpc>
            </a:pPr>
            <a:r>
              <a:rPr lang="en-US" sz="2400" spc="-28">
                <a:solidFill>
                  <a:srgbClr val="000000"/>
                </a:solidFill>
                <a:latin typeface="Proxima Nova"/>
                <a:ea typeface="Proxima Nova"/>
                <a:cs typeface="Proxima Nova"/>
                <a:sym typeface="Proxima Nova"/>
              </a:rPr>
              <a:t>Lorem ipsum dolor </a:t>
            </a:r>
          </a:p>
          <a:p>
            <a:pPr algn="l">
              <a:lnSpc>
                <a:spcPts val="2860"/>
              </a:lnSpc>
            </a:pPr>
            <a:r>
              <a:rPr lang="en-US" sz="2400" spc="-28">
                <a:solidFill>
                  <a:srgbClr val="000000"/>
                </a:solidFill>
                <a:latin typeface="Proxima Nova"/>
                <a:ea typeface="Proxima Nova"/>
                <a:cs typeface="Proxima Nova"/>
                <a:sym typeface="Proxima Nova"/>
              </a:rPr>
              <a:t>sit amet, consectetur adipiscing elit, sed do eiusmod tempor incididunt ut labore et dolore magna aliqua. Vel pharetra vel turpis nunc eget lorem dolor. Aenean pharetra magna ac placerat vestibulum. Tincidunt eget nullam non nisi. Sit amet mauris commodo quis imperdiet massa tincidunt nunc.</a:t>
            </a:r>
          </a:p>
        </p:txBody>
      </p:sp>
      <p:sp>
        <p:nvSpPr>
          <p:cNvPr name="TextBox 59" id="59"/>
          <p:cNvSpPr txBox="true"/>
          <p:nvPr/>
        </p:nvSpPr>
        <p:spPr>
          <a:xfrm rot="0">
            <a:off x="984038" y="5147055"/>
            <a:ext cx="7703761" cy="2491740"/>
          </a:xfrm>
          <a:prstGeom prst="rect">
            <a:avLst/>
          </a:prstGeom>
        </p:spPr>
        <p:txBody>
          <a:bodyPr anchor="t" rtlCol="false" tIns="0" lIns="0" bIns="0" rIns="0">
            <a:spAutoFit/>
          </a:bodyPr>
          <a:lstStyle/>
          <a:p>
            <a:pPr algn="l">
              <a:lnSpc>
                <a:spcPts val="3359"/>
              </a:lnSpc>
            </a:pPr>
            <a:r>
              <a:rPr lang="en-US" sz="2400" spc="-28">
                <a:solidFill>
                  <a:srgbClr val="000000"/>
                </a:solidFill>
                <a:latin typeface="Proxima Nova"/>
                <a:ea typeface="Proxima Nova"/>
                <a:cs typeface="Proxima Nova"/>
                <a:sym typeface="Proxima Nova"/>
              </a:rPr>
              <a:t>Lorem ipsum dolor </a:t>
            </a:r>
            <a:r>
              <a:rPr lang="en-US" sz="2400" spc="-28">
                <a:solidFill>
                  <a:srgbClr val="000000"/>
                </a:solidFill>
                <a:latin typeface="Proxima Nova"/>
                <a:ea typeface="Proxima Nova"/>
                <a:cs typeface="Proxima Nova"/>
                <a:sym typeface="Proxima Nova"/>
              </a:rPr>
              <a:t>sit amet, consectetur adipiscing elit, sed do eiusmod tempor incididunt ut labore et dolore magna aliqua. Vel pharetra vel turpis nunc eget lorem dolor. Aenean pharetra magna ac placerat vestibulum. Tincidunt eget nullam non nisi. Sit amet mauris commodo quis imperdiet massa tincidunt nunc.</a:t>
            </a:r>
          </a:p>
        </p:txBody>
      </p:sp>
      <p:sp>
        <p:nvSpPr>
          <p:cNvPr name="TextBox 60" id="60"/>
          <p:cNvSpPr txBox="true"/>
          <p:nvPr/>
        </p:nvSpPr>
        <p:spPr>
          <a:xfrm rot="0">
            <a:off x="1033461" y="7895970"/>
            <a:ext cx="7457244" cy="2491740"/>
          </a:xfrm>
          <a:prstGeom prst="rect">
            <a:avLst/>
          </a:prstGeom>
        </p:spPr>
        <p:txBody>
          <a:bodyPr anchor="t" rtlCol="false" tIns="0" lIns="0" bIns="0" rIns="0">
            <a:spAutoFit/>
          </a:bodyPr>
          <a:lstStyle/>
          <a:p>
            <a:pPr algn="l">
              <a:lnSpc>
                <a:spcPts val="3359"/>
              </a:lnSpc>
            </a:pPr>
            <a:r>
              <a:rPr lang="en-US" sz="2400" spc="-28">
                <a:solidFill>
                  <a:srgbClr val="000000"/>
                </a:solidFill>
                <a:latin typeface="Proxima Nova"/>
                <a:ea typeface="Proxima Nova"/>
                <a:cs typeface="Proxima Nova"/>
                <a:sym typeface="Proxima Nova"/>
              </a:rPr>
              <a:t>Lorem ipsum dolor </a:t>
            </a:r>
            <a:r>
              <a:rPr lang="en-US" sz="2400" spc="-28">
                <a:solidFill>
                  <a:srgbClr val="000000"/>
                </a:solidFill>
                <a:latin typeface="Proxima Nova"/>
                <a:ea typeface="Proxima Nova"/>
                <a:cs typeface="Proxima Nova"/>
                <a:sym typeface="Proxima Nova"/>
              </a:rPr>
              <a:t>sit amet, consectetur adipiscing elit, sed do eiusmod tempor incididunt ut labore et dolore magna aliqua. Vel pharetra vel turpis nunc eget lorem dolor. Aenean pharetra magna ac placerat vestibulum. Tincidunt eget nullam non nisi. Sit amet mauris commodo quis imperdiet massa tincidunt nunc.</a:t>
            </a:r>
          </a:p>
        </p:txBody>
      </p:sp>
      <p:sp>
        <p:nvSpPr>
          <p:cNvPr name="TextBox 61" id="61"/>
          <p:cNvSpPr txBox="true"/>
          <p:nvPr/>
        </p:nvSpPr>
        <p:spPr>
          <a:xfrm rot="0">
            <a:off x="786944" y="20755026"/>
            <a:ext cx="7457244" cy="2599639"/>
          </a:xfrm>
          <a:prstGeom prst="rect">
            <a:avLst/>
          </a:prstGeom>
        </p:spPr>
        <p:txBody>
          <a:bodyPr anchor="t" rtlCol="false" tIns="0" lIns="0" bIns="0" rIns="0">
            <a:spAutoFit/>
          </a:bodyPr>
          <a:lstStyle/>
          <a:p>
            <a:pPr algn="l" marL="518160" indent="-259080" lvl="1">
              <a:lnSpc>
                <a:spcPts val="3359"/>
              </a:lnSpc>
              <a:buFont typeface="Arial"/>
              <a:buChar char="•"/>
            </a:pPr>
            <a:r>
              <a:rPr lang="en-US" sz="2400" spc="-28">
                <a:solidFill>
                  <a:srgbClr val="000000"/>
                </a:solidFill>
                <a:latin typeface="Proxima Nova"/>
                <a:ea typeface="Proxima Nova"/>
                <a:cs typeface="Proxima Nova"/>
                <a:sym typeface="Proxima Nova"/>
              </a:rPr>
              <a:t>Lorem ipsum dolor </a:t>
            </a:r>
          </a:p>
          <a:p>
            <a:pPr algn="l" marL="518160" indent="-259080" lvl="1">
              <a:lnSpc>
                <a:spcPts val="2860"/>
              </a:lnSpc>
              <a:buFont typeface="Arial"/>
              <a:buChar char="•"/>
            </a:pPr>
            <a:r>
              <a:rPr lang="en-US" sz="2400" spc="-28">
                <a:solidFill>
                  <a:srgbClr val="000000"/>
                </a:solidFill>
                <a:latin typeface="Proxima Nova"/>
                <a:ea typeface="Proxima Nova"/>
                <a:cs typeface="Proxima Nova"/>
                <a:sym typeface="Proxima Nova"/>
              </a:rPr>
              <a:t>sit amet, consectetur adipiscing elit, sed do eiusmod tempor incididunt ut labore et dolore magna aliqua. Vel pharetra vel turpis nunc eget lorem dolor. Aenean pharetra magna ac placerat vestibulum. Tincidunt eget nullam non nisi. Sit amet mauris commodo quis imperdiet massa tincidunt nunc.</a:t>
            </a:r>
          </a:p>
        </p:txBody>
      </p:sp>
      <p:sp>
        <p:nvSpPr>
          <p:cNvPr name="TextBox 62" id="62"/>
          <p:cNvSpPr txBox="true"/>
          <p:nvPr/>
        </p:nvSpPr>
        <p:spPr>
          <a:xfrm rot="0">
            <a:off x="786944" y="24343579"/>
            <a:ext cx="7703761" cy="2491740"/>
          </a:xfrm>
          <a:prstGeom prst="rect">
            <a:avLst/>
          </a:prstGeom>
        </p:spPr>
        <p:txBody>
          <a:bodyPr anchor="t" rtlCol="false" tIns="0" lIns="0" bIns="0" rIns="0">
            <a:spAutoFit/>
          </a:bodyPr>
          <a:lstStyle/>
          <a:p>
            <a:pPr algn="l" marL="518160" indent="-259080" lvl="1">
              <a:lnSpc>
                <a:spcPts val="3359"/>
              </a:lnSpc>
              <a:buFont typeface="Arial"/>
              <a:buChar char="•"/>
            </a:pPr>
            <a:r>
              <a:rPr lang="en-US" sz="2400" spc="-28">
                <a:solidFill>
                  <a:srgbClr val="000000"/>
                </a:solidFill>
                <a:latin typeface="Proxima Nova"/>
                <a:ea typeface="Proxima Nova"/>
                <a:cs typeface="Proxima Nova"/>
                <a:sym typeface="Proxima Nova"/>
              </a:rPr>
              <a:t>Lorem ipsum dolor </a:t>
            </a:r>
            <a:r>
              <a:rPr lang="en-US" sz="2400" spc="-28">
                <a:solidFill>
                  <a:srgbClr val="000000"/>
                </a:solidFill>
                <a:latin typeface="Proxima Nova"/>
                <a:ea typeface="Proxima Nova"/>
                <a:cs typeface="Proxima Nova"/>
                <a:sym typeface="Proxima Nova"/>
              </a:rPr>
              <a:t>sit amet, consectetur adipiscing elit, sed do eiusmod tempor incididunt ut labore et dolore magna aliqua. Vel pharetra vel turpis nunc eget lorem dolor. Aenean pharetra magna ac placerat vestibulum. Tincidunt eget nullam non nisi. Sit amet mauris commodo quis imperdiet massa tincidunt nunc.</a:t>
            </a:r>
          </a:p>
        </p:txBody>
      </p:sp>
      <p:sp>
        <p:nvSpPr>
          <p:cNvPr name="TextBox 63" id="63"/>
          <p:cNvSpPr txBox="true"/>
          <p:nvPr/>
        </p:nvSpPr>
        <p:spPr>
          <a:xfrm rot="0">
            <a:off x="819150" y="27825919"/>
            <a:ext cx="7457244" cy="5844540"/>
          </a:xfrm>
          <a:prstGeom prst="rect">
            <a:avLst/>
          </a:prstGeom>
        </p:spPr>
        <p:txBody>
          <a:bodyPr anchor="t" rtlCol="false" tIns="0" lIns="0" bIns="0" rIns="0">
            <a:spAutoFit/>
          </a:bodyPr>
          <a:lstStyle/>
          <a:p>
            <a:pPr algn="l" marL="518160" indent="-259080" lvl="1">
              <a:lnSpc>
                <a:spcPts val="3359"/>
              </a:lnSpc>
              <a:buFont typeface="Arial"/>
              <a:buChar char="•"/>
            </a:pPr>
            <a:r>
              <a:rPr lang="en-US" sz="2400" spc="-28">
                <a:solidFill>
                  <a:srgbClr val="000000"/>
                </a:solidFill>
                <a:latin typeface="Proxima Nova"/>
                <a:ea typeface="Proxima Nova"/>
                <a:cs typeface="Proxima Nova"/>
                <a:sym typeface="Proxima Nova"/>
              </a:rPr>
              <a:t>Lorem ipsum dolor </a:t>
            </a:r>
            <a:r>
              <a:rPr lang="en-US" sz="2400" spc="-28">
                <a:solidFill>
                  <a:srgbClr val="000000"/>
                </a:solidFill>
                <a:latin typeface="Proxima Nova"/>
                <a:ea typeface="Proxima Nova"/>
                <a:cs typeface="Proxima Nova"/>
                <a:sym typeface="Proxima Nova"/>
              </a:rPr>
              <a:t>sit amet, consectetur adipiscing elit, sed do eiusmod tempor incididunt ut labore et dolore magna aliqua. Vel pharetra vel turpis nunc eget lorem dolor. Aenean pharetra magna ac placerat vestibulum. Tincidunt eget nullam non nisi. Sit amet mauris commodo quis imperdiet massa tincidunt nunc. Lorem ipsum dolor </a:t>
            </a:r>
          </a:p>
          <a:p>
            <a:pPr algn="l" marL="518160" indent="-259080" lvl="1">
              <a:lnSpc>
                <a:spcPts val="3359"/>
              </a:lnSpc>
              <a:buFont typeface="Arial"/>
              <a:buChar char="•"/>
            </a:pPr>
            <a:r>
              <a:rPr lang="en-US" sz="2400" spc="-28">
                <a:solidFill>
                  <a:srgbClr val="000000"/>
                </a:solidFill>
                <a:latin typeface="Proxima Nova"/>
                <a:ea typeface="Proxima Nova"/>
                <a:cs typeface="Proxima Nova"/>
                <a:sym typeface="Proxima Nova"/>
              </a:rPr>
              <a:t>sit amet, consectetur adipiscing elit, sed do eiusmod tempor incididunt ut labore et dolore magna aliqua. Vel pharetra vel turpis nunc eget lorem dolor. Aenean pharetra magna ac placerat vestibulum. Tincidunt eget nullam non nisi. Sit amet mauris commodo quis imperdiet massa tincidunt nunc.</a:t>
            </a:r>
          </a:p>
          <a:p>
            <a:pPr algn="l">
              <a:lnSpc>
                <a:spcPts val="3359"/>
              </a:lnSpc>
            </a:pPr>
          </a:p>
        </p:txBody>
      </p:sp>
      <p:sp>
        <p:nvSpPr>
          <p:cNvPr name="TextBox 64" id="64"/>
          <p:cNvSpPr txBox="true"/>
          <p:nvPr/>
        </p:nvSpPr>
        <p:spPr>
          <a:xfrm rot="0">
            <a:off x="29510159" y="2642766"/>
            <a:ext cx="7724120" cy="2764003"/>
          </a:xfrm>
          <a:prstGeom prst="rect">
            <a:avLst/>
          </a:prstGeom>
        </p:spPr>
        <p:txBody>
          <a:bodyPr anchor="t" rtlCol="false" tIns="0" lIns="0" bIns="0" rIns="0">
            <a:spAutoFit/>
          </a:bodyPr>
          <a:lstStyle/>
          <a:p>
            <a:pPr algn="l" marL="518160" indent="-259080" lvl="1">
              <a:lnSpc>
                <a:spcPts val="3691"/>
              </a:lnSpc>
              <a:buFont typeface="Arial"/>
              <a:buChar char="•"/>
            </a:pPr>
            <a:r>
              <a:rPr lang="en-US" sz="2400" spc="-9">
                <a:solidFill>
                  <a:srgbClr val="000000"/>
                </a:solidFill>
                <a:latin typeface="Proxima Nova"/>
                <a:ea typeface="Proxima Nova"/>
                <a:cs typeface="Proxima Nova"/>
                <a:sym typeface="Proxima Nova"/>
              </a:rPr>
              <a:t>esse anim deserunt velit adipisicing sint incididunt labore dolor minim laboris aliquip duis aliquip tempor esse fugiat fugiat excepteur irure tempor et ea reprehenderit aliquip pariatur do adipisicing nulla aliqua laboris est magna ea ut deserunt cupidatat nulla ut proident eu minim tempor</a:t>
            </a:r>
          </a:p>
        </p:txBody>
      </p:sp>
      <p:sp>
        <p:nvSpPr>
          <p:cNvPr name="TextBox 65" id="65"/>
          <p:cNvSpPr txBox="true"/>
          <p:nvPr/>
        </p:nvSpPr>
        <p:spPr>
          <a:xfrm rot="0">
            <a:off x="29510159" y="10240910"/>
            <a:ext cx="7724120" cy="2606497"/>
          </a:xfrm>
          <a:prstGeom prst="rect">
            <a:avLst/>
          </a:prstGeom>
        </p:spPr>
        <p:txBody>
          <a:bodyPr anchor="t" rtlCol="false" tIns="0" lIns="0" bIns="0" rIns="0">
            <a:spAutoFit/>
          </a:bodyPr>
          <a:lstStyle/>
          <a:p>
            <a:pPr algn="l" marL="518160" indent="-259080" lvl="1">
              <a:lnSpc>
                <a:spcPts val="3506"/>
              </a:lnSpc>
              <a:buFont typeface="Arial"/>
              <a:buChar char="•"/>
            </a:pPr>
            <a:r>
              <a:rPr lang="en-US" sz="2400" spc="-9">
                <a:solidFill>
                  <a:srgbClr val="000000"/>
                </a:solidFill>
                <a:latin typeface="Proxima Nova"/>
                <a:ea typeface="Proxima Nova"/>
                <a:cs typeface="Proxima Nova"/>
                <a:sym typeface="Proxima Nova"/>
              </a:rPr>
              <a:t>cillum ut aliquip incididunt enim duis deserunt do veniam excepteur duis non aliqua minim in et exercitation veniam velit dolor adipisicing minim aliqua Lorem culpa ad cillum magna aliqua cupidatat cupidatat dolore eiusmod veniam cillum ad ipsum et aliqua exercitation ad ex magna laborum nisi</a:t>
            </a:r>
          </a:p>
        </p:txBody>
      </p:sp>
      <p:sp>
        <p:nvSpPr>
          <p:cNvPr name="TextBox 66" id="66"/>
          <p:cNvSpPr txBox="true"/>
          <p:nvPr/>
        </p:nvSpPr>
        <p:spPr>
          <a:xfrm rot="0">
            <a:off x="29700659" y="1957964"/>
            <a:ext cx="3953703" cy="712470"/>
          </a:xfrm>
          <a:prstGeom prst="rect">
            <a:avLst/>
          </a:prstGeom>
        </p:spPr>
        <p:txBody>
          <a:bodyPr anchor="t" rtlCol="false" tIns="0" lIns="0" bIns="0" rIns="0">
            <a:spAutoFit/>
          </a:bodyPr>
          <a:lstStyle/>
          <a:p>
            <a:pPr algn="l">
              <a:lnSpc>
                <a:spcPts val="5880"/>
              </a:lnSpc>
            </a:pPr>
            <a:r>
              <a:rPr lang="en-US" b="true" sz="4200" spc="12">
                <a:solidFill>
                  <a:srgbClr val="461D7C"/>
                </a:solidFill>
                <a:latin typeface="Proxima Nova Bold"/>
                <a:ea typeface="Proxima Nova Bold"/>
                <a:cs typeface="Proxima Nova Bold"/>
                <a:sym typeface="Proxima Nova Bold"/>
              </a:rPr>
              <a:t>Experiment 1</a:t>
            </a:r>
          </a:p>
        </p:txBody>
      </p:sp>
      <p:sp>
        <p:nvSpPr>
          <p:cNvPr name="TextBox 67" id="67"/>
          <p:cNvSpPr txBox="true"/>
          <p:nvPr/>
        </p:nvSpPr>
        <p:spPr>
          <a:xfrm rot="0">
            <a:off x="29614934" y="9449962"/>
            <a:ext cx="8078856" cy="712470"/>
          </a:xfrm>
          <a:prstGeom prst="rect">
            <a:avLst/>
          </a:prstGeom>
        </p:spPr>
        <p:txBody>
          <a:bodyPr anchor="t" rtlCol="false" tIns="0" lIns="0" bIns="0" rIns="0">
            <a:spAutoFit/>
          </a:bodyPr>
          <a:lstStyle/>
          <a:p>
            <a:pPr algn="l">
              <a:lnSpc>
                <a:spcPts val="5880"/>
              </a:lnSpc>
            </a:pPr>
            <a:r>
              <a:rPr lang="en-US" b="true" sz="4200" spc="8">
                <a:solidFill>
                  <a:srgbClr val="461D7C"/>
                </a:solidFill>
                <a:latin typeface="Proxima Nova Bold"/>
                <a:ea typeface="Proxima Nova Bold"/>
                <a:cs typeface="Proxima Nova Bold"/>
                <a:sym typeface="Proxima Nova Bold"/>
              </a:rPr>
              <a:t>Experiment 2</a:t>
            </a:r>
          </a:p>
        </p:txBody>
      </p:sp>
      <p:sp>
        <p:nvSpPr>
          <p:cNvPr name="TextBox 68" id="68"/>
          <p:cNvSpPr txBox="true"/>
          <p:nvPr/>
        </p:nvSpPr>
        <p:spPr>
          <a:xfrm rot="0">
            <a:off x="30002178" y="24207074"/>
            <a:ext cx="6740083" cy="2961589"/>
          </a:xfrm>
          <a:prstGeom prst="rect">
            <a:avLst/>
          </a:prstGeom>
        </p:spPr>
        <p:txBody>
          <a:bodyPr anchor="t" rtlCol="false" tIns="0" lIns="0" bIns="0" rIns="0">
            <a:spAutoFit/>
          </a:bodyPr>
          <a:lstStyle/>
          <a:p>
            <a:pPr algn="l" marL="518160" indent="-259080" lvl="1">
              <a:lnSpc>
                <a:spcPts val="3359"/>
              </a:lnSpc>
              <a:buFont typeface="Arial"/>
              <a:buChar char="•"/>
            </a:pPr>
            <a:r>
              <a:rPr lang="en-US" sz="2400" spc="-28">
                <a:solidFill>
                  <a:srgbClr val="000000"/>
                </a:solidFill>
                <a:latin typeface="Proxima Nova"/>
                <a:ea typeface="Proxima Nova"/>
                <a:cs typeface="Proxima Nova"/>
                <a:sym typeface="Proxima Nova"/>
              </a:rPr>
              <a:t>Lorem ipsum dolor </a:t>
            </a:r>
          </a:p>
          <a:p>
            <a:pPr algn="l" marL="518160" indent="-259080" lvl="1">
              <a:lnSpc>
                <a:spcPts val="2860"/>
              </a:lnSpc>
              <a:buFont typeface="Arial"/>
              <a:buChar char="•"/>
            </a:pPr>
            <a:r>
              <a:rPr lang="en-US" sz="2400" spc="-28">
                <a:solidFill>
                  <a:srgbClr val="000000"/>
                </a:solidFill>
                <a:latin typeface="Proxima Nova"/>
                <a:ea typeface="Proxima Nova"/>
                <a:cs typeface="Proxima Nova"/>
                <a:sym typeface="Proxima Nova"/>
              </a:rPr>
              <a:t>sit amet, consectetur adipiscing elit, sed do eiusmod tempor incididunt ut labore et dolore magna aliqua. Vel pharetra vel turpis nunc eget lorem dolor. Aenean pharetra magna ac placerat vestibulum. Tincidunt eget nullam non nisi. Sit amet mauris commodo quis imperdiet massa tincidunt nunc.</a:t>
            </a:r>
          </a:p>
        </p:txBody>
      </p:sp>
      <p:sp>
        <p:nvSpPr>
          <p:cNvPr name="TextBox 69" id="69"/>
          <p:cNvSpPr txBox="true"/>
          <p:nvPr/>
        </p:nvSpPr>
        <p:spPr>
          <a:xfrm rot="0">
            <a:off x="29567309" y="13855727"/>
            <a:ext cx="7724120" cy="2606497"/>
          </a:xfrm>
          <a:prstGeom prst="rect">
            <a:avLst/>
          </a:prstGeom>
        </p:spPr>
        <p:txBody>
          <a:bodyPr anchor="t" rtlCol="false" tIns="0" lIns="0" bIns="0" rIns="0">
            <a:spAutoFit/>
          </a:bodyPr>
          <a:lstStyle/>
          <a:p>
            <a:pPr algn="l" marL="518160" indent="-259080" lvl="1">
              <a:lnSpc>
                <a:spcPts val="3506"/>
              </a:lnSpc>
              <a:buFont typeface="Arial"/>
              <a:buChar char="•"/>
            </a:pPr>
            <a:r>
              <a:rPr lang="en-US" sz="2400" spc="-9">
                <a:solidFill>
                  <a:srgbClr val="000000"/>
                </a:solidFill>
                <a:latin typeface="Proxima Nova"/>
                <a:ea typeface="Proxima Nova"/>
                <a:cs typeface="Proxima Nova"/>
                <a:sym typeface="Proxima Nova"/>
              </a:rPr>
              <a:t>cillum ut aliquip incididunt enim duis deserunt do veniam excepteur duis non aliqua minim in et exercitation veniam velit dolor adipisicing minim aliqua Lorem culpa ad cillum magna aliqua cupidatat cupidatat dolore eiusmod veniam cillum ad ipsum et aliqua exercitation ad ex magna laborum nisi</a:t>
            </a:r>
          </a:p>
        </p:txBody>
      </p:sp>
      <p:sp>
        <p:nvSpPr>
          <p:cNvPr name="TextBox 70" id="70"/>
          <p:cNvSpPr txBox="true"/>
          <p:nvPr/>
        </p:nvSpPr>
        <p:spPr>
          <a:xfrm rot="0">
            <a:off x="29426242" y="5895384"/>
            <a:ext cx="7724120" cy="2764003"/>
          </a:xfrm>
          <a:prstGeom prst="rect">
            <a:avLst/>
          </a:prstGeom>
        </p:spPr>
        <p:txBody>
          <a:bodyPr anchor="t" rtlCol="false" tIns="0" lIns="0" bIns="0" rIns="0">
            <a:spAutoFit/>
          </a:bodyPr>
          <a:lstStyle/>
          <a:p>
            <a:pPr algn="l" marL="518160" indent="-259080" lvl="1">
              <a:lnSpc>
                <a:spcPts val="3691"/>
              </a:lnSpc>
              <a:buFont typeface="Arial"/>
              <a:buChar char="•"/>
            </a:pPr>
            <a:r>
              <a:rPr lang="en-US" sz="2400" spc="-9">
                <a:solidFill>
                  <a:srgbClr val="000000"/>
                </a:solidFill>
                <a:latin typeface="Proxima Nova"/>
                <a:ea typeface="Proxima Nova"/>
                <a:cs typeface="Proxima Nova"/>
                <a:sym typeface="Proxima Nova"/>
              </a:rPr>
              <a:t>esse anim deserunt velit adipisicing sint incididunt labore dolor minim laboris aliquip duis aliquip tempor esse fugiat fugiat excepteur irure tempor et ea reprehenderit aliquip pariatur do adipisicing nulla aliqua laboris est magna ea ut deserunt cupidatat nulla ut proident eu minim tempor</a:t>
            </a:r>
          </a:p>
        </p:txBody>
      </p:sp>
      <p:sp>
        <p:nvSpPr>
          <p:cNvPr name="TextBox 71" id="71"/>
          <p:cNvSpPr txBox="true"/>
          <p:nvPr/>
        </p:nvSpPr>
        <p:spPr>
          <a:xfrm rot="0">
            <a:off x="9712829" y="18209235"/>
            <a:ext cx="9159165" cy="1653537"/>
          </a:xfrm>
          <a:prstGeom prst="rect">
            <a:avLst/>
          </a:prstGeom>
        </p:spPr>
        <p:txBody>
          <a:bodyPr anchor="t" rtlCol="false" tIns="0" lIns="0" bIns="0" rIns="0">
            <a:spAutoFit/>
          </a:bodyPr>
          <a:lstStyle/>
          <a:p>
            <a:pPr algn="l">
              <a:lnSpc>
                <a:spcPts val="3360"/>
              </a:lnSpc>
            </a:pPr>
            <a:r>
              <a:rPr lang="en-US" sz="2400">
                <a:solidFill>
                  <a:srgbClr val="000000"/>
                </a:solidFill>
                <a:latin typeface="Proxima Nova"/>
                <a:ea typeface="Proxima Nova"/>
                <a:cs typeface="Proxima Nova"/>
                <a:sym typeface="Proxima Nova"/>
              </a:rPr>
              <a:t>commodo ex anim do nulla in veniam quis consequat esse ullamco exercitation exercitation officia magna quis occaecat eu tempor sit eu id exercitation cupidatat culpa ut elit cillum in laboris minim anim sunt esse sint fugiat adipisicing ad proident esse</a:t>
            </a:r>
          </a:p>
        </p:txBody>
      </p:sp>
      <p:sp>
        <p:nvSpPr>
          <p:cNvPr name="TextBox 72" id="72"/>
          <p:cNvSpPr txBox="true"/>
          <p:nvPr/>
        </p:nvSpPr>
        <p:spPr>
          <a:xfrm rot="0">
            <a:off x="19736803" y="18209235"/>
            <a:ext cx="9159165" cy="815337"/>
          </a:xfrm>
          <a:prstGeom prst="rect">
            <a:avLst/>
          </a:prstGeom>
        </p:spPr>
        <p:txBody>
          <a:bodyPr anchor="t" rtlCol="false" tIns="0" lIns="0" bIns="0" rIns="0">
            <a:spAutoFit/>
          </a:bodyPr>
          <a:lstStyle/>
          <a:p>
            <a:pPr algn="l">
              <a:lnSpc>
                <a:spcPts val="3360"/>
              </a:lnSpc>
            </a:pPr>
            <a:r>
              <a:rPr lang="en-US" sz="2400">
                <a:solidFill>
                  <a:srgbClr val="000000"/>
                </a:solidFill>
                <a:latin typeface="Proxima Nova"/>
                <a:ea typeface="Proxima Nova"/>
                <a:cs typeface="Proxima Nova"/>
                <a:sym typeface="Proxima Nova"/>
              </a:rPr>
              <a:t>commodo ex anim do nulla in veniam quis consequat esse ullamco exercitation exercitation officia magna quis occaecat eu tempor sit e</a:t>
            </a:r>
          </a:p>
        </p:txBody>
      </p:sp>
      <p:sp>
        <p:nvSpPr>
          <p:cNvPr name="TextBox 73" id="73"/>
          <p:cNvSpPr txBox="true"/>
          <p:nvPr/>
        </p:nvSpPr>
        <p:spPr>
          <a:xfrm rot="0">
            <a:off x="9600844" y="20908440"/>
            <a:ext cx="2481602" cy="712470"/>
          </a:xfrm>
          <a:prstGeom prst="rect">
            <a:avLst/>
          </a:prstGeom>
        </p:spPr>
        <p:txBody>
          <a:bodyPr anchor="t" rtlCol="false" tIns="0" lIns="0" bIns="0" rIns="0">
            <a:spAutoFit/>
          </a:bodyPr>
          <a:lstStyle/>
          <a:p>
            <a:pPr algn="l">
              <a:lnSpc>
                <a:spcPts val="5880"/>
              </a:lnSpc>
            </a:pPr>
            <a:r>
              <a:rPr lang="en-US" b="true" sz="4200" spc="16">
                <a:solidFill>
                  <a:srgbClr val="000000"/>
                </a:solidFill>
                <a:latin typeface="Proxima Nova Bold"/>
                <a:ea typeface="Proxima Nova Bold"/>
                <a:cs typeface="Proxima Nova Bold"/>
                <a:sym typeface="Proxima Nova Bold"/>
              </a:rPr>
              <a:t>Image 2</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DAGdmXBOsIM</dc:identifier>
  <dcterms:modified xsi:type="dcterms:W3CDTF">2011-08-01T06:04:30Z</dcterms:modified>
  <cp:revision>1</cp:revision>
  <dc:title>Poster Presentation 3</dc:title>
</cp:coreProperties>
</file>