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38404800" cy="34747200"/>
  <p:notesSz cx="6858000" cy="9144000"/>
  <p:embeddedFontLst>
    <p:embeddedFont>
      <p:font typeface="Proxima Nova" charset="1" panose="02000506030000020004"/>
      <p:regular r:id="rId7"/>
    </p:embeddedFont>
    <p:embeddedFont>
      <p:font typeface="Proxima Nova Bold" charset="1" panose="02000506030000020004"/>
      <p:regular r:id="rId8"/>
    </p:embeddedFont>
    <p:embeddedFont>
      <p:font typeface="Proxima Nova Heavy" charset="1" panose="02000506030000020004"/>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582D83"/>
        </a:solidFill>
      </p:bgPr>
    </p:bg>
    <p:spTree>
      <p:nvGrpSpPr>
        <p:cNvPr id="1" name=""/>
        <p:cNvGrpSpPr/>
        <p:nvPr/>
      </p:nvGrpSpPr>
      <p:grpSpPr>
        <a:xfrm>
          <a:off x="0" y="0"/>
          <a:ext cx="0" cy="0"/>
          <a:chOff x="0" y="0"/>
          <a:chExt cx="0" cy="0"/>
        </a:xfrm>
      </p:grpSpPr>
      <p:grpSp>
        <p:nvGrpSpPr>
          <p:cNvPr name="Group 2" id="2"/>
          <p:cNvGrpSpPr/>
          <p:nvPr/>
        </p:nvGrpSpPr>
        <p:grpSpPr>
          <a:xfrm rot="0">
            <a:off x="9559835" y="7536501"/>
            <a:ext cx="19285131" cy="26707440"/>
            <a:chOff x="0" y="0"/>
            <a:chExt cx="1554861" cy="2153283"/>
          </a:xfrm>
        </p:grpSpPr>
        <p:sp>
          <p:nvSpPr>
            <p:cNvPr name="Freeform 3" id="3"/>
            <p:cNvSpPr/>
            <p:nvPr/>
          </p:nvSpPr>
          <p:spPr>
            <a:xfrm flipH="false" flipV="false" rot="0">
              <a:off x="0" y="0"/>
              <a:ext cx="1554861" cy="2153283"/>
            </a:xfrm>
            <a:custGeom>
              <a:avLst/>
              <a:gdLst/>
              <a:ahLst/>
              <a:cxnLst/>
              <a:rect r="r" b="b" t="t" l="l"/>
              <a:pathLst>
                <a:path h="2153283" w="1554861">
                  <a:moveTo>
                    <a:pt x="0" y="0"/>
                  </a:moveTo>
                  <a:lnTo>
                    <a:pt x="1554861" y="0"/>
                  </a:lnTo>
                  <a:lnTo>
                    <a:pt x="1554861" y="2153283"/>
                  </a:lnTo>
                  <a:lnTo>
                    <a:pt x="0" y="2153283"/>
                  </a:lnTo>
                  <a:close/>
                </a:path>
              </a:pathLst>
            </a:custGeom>
            <a:solidFill>
              <a:srgbClr val="FFFFFF"/>
            </a:solidFill>
            <a:ln w="38100" cap="sq">
              <a:solidFill>
                <a:srgbClr val="582D83"/>
              </a:solidFill>
              <a:prstDash val="solid"/>
              <a:miter/>
            </a:ln>
          </p:spPr>
        </p:sp>
        <p:sp>
          <p:nvSpPr>
            <p:cNvPr name="TextBox 4" id="4"/>
            <p:cNvSpPr txBox="true"/>
            <p:nvPr/>
          </p:nvSpPr>
          <p:spPr>
            <a:xfrm>
              <a:off x="0" y="-161925"/>
              <a:ext cx="1554861" cy="2315208"/>
            </a:xfrm>
            <a:prstGeom prst="rect">
              <a:avLst/>
            </a:prstGeom>
          </p:spPr>
          <p:txBody>
            <a:bodyPr anchor="ctr" rtlCol="false" tIns="44450" lIns="44450" bIns="44450" rIns="44450"/>
            <a:lstStyle/>
            <a:p>
              <a:pPr algn="ctr">
                <a:lnSpc>
                  <a:spcPts val="9141"/>
                </a:lnSpc>
              </a:pPr>
            </a:p>
          </p:txBody>
        </p:sp>
      </p:grpSp>
      <p:grpSp>
        <p:nvGrpSpPr>
          <p:cNvPr name="Group 5" id="5"/>
          <p:cNvGrpSpPr/>
          <p:nvPr/>
        </p:nvGrpSpPr>
        <p:grpSpPr>
          <a:xfrm rot="0">
            <a:off x="392714" y="17564126"/>
            <a:ext cx="9005704" cy="16679815"/>
            <a:chOff x="0" y="0"/>
            <a:chExt cx="726083" cy="1344807"/>
          </a:xfrm>
        </p:grpSpPr>
        <p:sp>
          <p:nvSpPr>
            <p:cNvPr name="Freeform 6" id="6"/>
            <p:cNvSpPr/>
            <p:nvPr/>
          </p:nvSpPr>
          <p:spPr>
            <a:xfrm flipH="false" flipV="false" rot="0">
              <a:off x="0" y="0"/>
              <a:ext cx="726083" cy="1344807"/>
            </a:xfrm>
            <a:custGeom>
              <a:avLst/>
              <a:gdLst/>
              <a:ahLst/>
              <a:cxnLst/>
              <a:rect r="r" b="b" t="t" l="l"/>
              <a:pathLst>
                <a:path h="1344807" w="726083">
                  <a:moveTo>
                    <a:pt x="0" y="0"/>
                  </a:moveTo>
                  <a:lnTo>
                    <a:pt x="726083" y="0"/>
                  </a:lnTo>
                  <a:lnTo>
                    <a:pt x="726083" y="1344807"/>
                  </a:lnTo>
                  <a:lnTo>
                    <a:pt x="0" y="1344807"/>
                  </a:lnTo>
                  <a:close/>
                </a:path>
              </a:pathLst>
            </a:custGeom>
            <a:solidFill>
              <a:srgbClr val="FFFFFF"/>
            </a:solidFill>
            <a:ln w="38100" cap="sq">
              <a:solidFill>
                <a:srgbClr val="582D83"/>
              </a:solidFill>
              <a:prstDash val="solid"/>
              <a:miter/>
            </a:ln>
          </p:spPr>
        </p:sp>
        <p:sp>
          <p:nvSpPr>
            <p:cNvPr name="TextBox 7" id="7"/>
            <p:cNvSpPr txBox="true"/>
            <p:nvPr/>
          </p:nvSpPr>
          <p:spPr>
            <a:xfrm>
              <a:off x="0" y="-161925"/>
              <a:ext cx="726083" cy="1506732"/>
            </a:xfrm>
            <a:prstGeom prst="rect">
              <a:avLst/>
            </a:prstGeom>
          </p:spPr>
          <p:txBody>
            <a:bodyPr anchor="ctr" rtlCol="false" tIns="44450" lIns="44450" bIns="44450" rIns="44450"/>
            <a:lstStyle/>
            <a:p>
              <a:pPr algn="ctr">
                <a:lnSpc>
                  <a:spcPts val="9141"/>
                </a:lnSpc>
              </a:pPr>
            </a:p>
          </p:txBody>
        </p:sp>
      </p:grpSp>
      <p:sp>
        <p:nvSpPr>
          <p:cNvPr name="Freeform 8" id="8"/>
          <p:cNvSpPr/>
          <p:nvPr/>
        </p:nvSpPr>
        <p:spPr>
          <a:xfrm flipH="false" flipV="false" rot="0">
            <a:off x="20392764" y="9981005"/>
            <a:ext cx="6966724" cy="8955997"/>
          </a:xfrm>
          <a:custGeom>
            <a:avLst/>
            <a:gdLst/>
            <a:ahLst/>
            <a:cxnLst/>
            <a:rect r="r" b="b" t="t" l="l"/>
            <a:pathLst>
              <a:path h="8955997" w="6966724">
                <a:moveTo>
                  <a:pt x="0" y="0"/>
                </a:moveTo>
                <a:lnTo>
                  <a:pt x="6966724" y="0"/>
                </a:lnTo>
                <a:lnTo>
                  <a:pt x="6966724" y="8955998"/>
                </a:lnTo>
                <a:lnTo>
                  <a:pt x="0" y="8955998"/>
                </a:lnTo>
                <a:lnTo>
                  <a:pt x="0" y="0"/>
                </a:lnTo>
                <a:close/>
              </a:path>
            </a:pathLst>
          </a:custGeom>
          <a:blipFill>
            <a:blip r:embed="rId2"/>
            <a:stretch>
              <a:fillRect l="0" t="0" r="0" b="0"/>
            </a:stretch>
          </a:blipFill>
        </p:spPr>
      </p:sp>
      <p:grpSp>
        <p:nvGrpSpPr>
          <p:cNvPr name="Group 9" id="9"/>
          <p:cNvGrpSpPr/>
          <p:nvPr/>
        </p:nvGrpSpPr>
        <p:grpSpPr>
          <a:xfrm rot="0">
            <a:off x="392714" y="503259"/>
            <a:ext cx="37619371" cy="6826273"/>
            <a:chOff x="0" y="0"/>
            <a:chExt cx="3033056" cy="550367"/>
          </a:xfrm>
        </p:grpSpPr>
        <p:sp>
          <p:nvSpPr>
            <p:cNvPr name="Freeform 10" id="10"/>
            <p:cNvSpPr/>
            <p:nvPr/>
          </p:nvSpPr>
          <p:spPr>
            <a:xfrm flipH="false" flipV="false" rot="0">
              <a:off x="0" y="0"/>
              <a:ext cx="3033056" cy="550367"/>
            </a:xfrm>
            <a:custGeom>
              <a:avLst/>
              <a:gdLst/>
              <a:ahLst/>
              <a:cxnLst/>
              <a:rect r="r" b="b" t="t" l="l"/>
              <a:pathLst>
                <a:path h="550367" w="3033056">
                  <a:moveTo>
                    <a:pt x="0" y="0"/>
                  </a:moveTo>
                  <a:lnTo>
                    <a:pt x="3033056" y="0"/>
                  </a:lnTo>
                  <a:lnTo>
                    <a:pt x="3033056" y="550367"/>
                  </a:lnTo>
                  <a:lnTo>
                    <a:pt x="0" y="550367"/>
                  </a:lnTo>
                  <a:close/>
                </a:path>
              </a:pathLst>
            </a:custGeom>
            <a:solidFill>
              <a:srgbClr val="FFFFFF"/>
            </a:solidFill>
            <a:ln w="38100" cap="sq">
              <a:solidFill>
                <a:srgbClr val="582D83"/>
              </a:solidFill>
              <a:prstDash val="solid"/>
              <a:miter/>
            </a:ln>
          </p:spPr>
        </p:sp>
        <p:sp>
          <p:nvSpPr>
            <p:cNvPr name="TextBox 11" id="11"/>
            <p:cNvSpPr txBox="true"/>
            <p:nvPr/>
          </p:nvSpPr>
          <p:spPr>
            <a:xfrm>
              <a:off x="0" y="-161925"/>
              <a:ext cx="3033056" cy="712292"/>
            </a:xfrm>
            <a:prstGeom prst="rect">
              <a:avLst/>
            </a:prstGeom>
          </p:spPr>
          <p:txBody>
            <a:bodyPr anchor="ctr" rtlCol="false" tIns="44450" lIns="44450" bIns="44450" rIns="44450"/>
            <a:lstStyle/>
            <a:p>
              <a:pPr algn="ctr">
                <a:lnSpc>
                  <a:spcPts val="9141"/>
                </a:lnSpc>
              </a:pPr>
            </a:p>
          </p:txBody>
        </p:sp>
      </p:grpSp>
      <p:grpSp>
        <p:nvGrpSpPr>
          <p:cNvPr name="Group 12" id="12"/>
          <p:cNvGrpSpPr/>
          <p:nvPr/>
        </p:nvGrpSpPr>
        <p:grpSpPr>
          <a:xfrm rot="0">
            <a:off x="392714" y="7536501"/>
            <a:ext cx="9005704" cy="9931728"/>
            <a:chOff x="0" y="0"/>
            <a:chExt cx="726083" cy="800744"/>
          </a:xfrm>
        </p:grpSpPr>
        <p:sp>
          <p:nvSpPr>
            <p:cNvPr name="Freeform 13" id="13"/>
            <p:cNvSpPr/>
            <p:nvPr/>
          </p:nvSpPr>
          <p:spPr>
            <a:xfrm flipH="false" flipV="false" rot="0">
              <a:off x="0" y="0"/>
              <a:ext cx="726083" cy="800744"/>
            </a:xfrm>
            <a:custGeom>
              <a:avLst/>
              <a:gdLst/>
              <a:ahLst/>
              <a:cxnLst/>
              <a:rect r="r" b="b" t="t" l="l"/>
              <a:pathLst>
                <a:path h="800744" w="726083">
                  <a:moveTo>
                    <a:pt x="0" y="0"/>
                  </a:moveTo>
                  <a:lnTo>
                    <a:pt x="726083" y="0"/>
                  </a:lnTo>
                  <a:lnTo>
                    <a:pt x="726083" y="800744"/>
                  </a:lnTo>
                  <a:lnTo>
                    <a:pt x="0" y="800744"/>
                  </a:lnTo>
                  <a:close/>
                </a:path>
              </a:pathLst>
            </a:custGeom>
            <a:solidFill>
              <a:srgbClr val="FFFFFF"/>
            </a:solidFill>
            <a:ln w="38100" cap="sq">
              <a:solidFill>
                <a:srgbClr val="582D83"/>
              </a:solidFill>
              <a:prstDash val="solid"/>
              <a:miter/>
            </a:ln>
          </p:spPr>
        </p:sp>
        <p:sp>
          <p:nvSpPr>
            <p:cNvPr name="TextBox 14" id="14"/>
            <p:cNvSpPr txBox="true"/>
            <p:nvPr/>
          </p:nvSpPr>
          <p:spPr>
            <a:xfrm>
              <a:off x="0" y="-161925"/>
              <a:ext cx="726083" cy="962669"/>
            </a:xfrm>
            <a:prstGeom prst="rect">
              <a:avLst/>
            </a:prstGeom>
          </p:spPr>
          <p:txBody>
            <a:bodyPr anchor="ctr" rtlCol="false" tIns="44450" lIns="44450" bIns="44450" rIns="44450"/>
            <a:lstStyle/>
            <a:p>
              <a:pPr algn="ctr">
                <a:lnSpc>
                  <a:spcPts val="9141"/>
                </a:lnSpc>
              </a:pPr>
            </a:p>
          </p:txBody>
        </p:sp>
      </p:grpSp>
      <p:grpSp>
        <p:nvGrpSpPr>
          <p:cNvPr name="Group 15" id="15"/>
          <p:cNvGrpSpPr/>
          <p:nvPr/>
        </p:nvGrpSpPr>
        <p:grpSpPr>
          <a:xfrm rot="0">
            <a:off x="2360387" y="7916004"/>
            <a:ext cx="5173361" cy="791324"/>
            <a:chOff x="0" y="0"/>
            <a:chExt cx="417101" cy="63800"/>
          </a:xfrm>
        </p:grpSpPr>
        <p:sp>
          <p:nvSpPr>
            <p:cNvPr name="Freeform 16" id="16"/>
            <p:cNvSpPr/>
            <p:nvPr/>
          </p:nvSpPr>
          <p:spPr>
            <a:xfrm flipH="false" flipV="false" rot="0">
              <a:off x="0" y="0"/>
              <a:ext cx="417101" cy="63800"/>
            </a:xfrm>
            <a:custGeom>
              <a:avLst/>
              <a:gdLst/>
              <a:ahLst/>
              <a:cxnLst/>
              <a:rect r="r" b="b" t="t" l="l"/>
              <a:pathLst>
                <a:path h="63800" w="417101">
                  <a:moveTo>
                    <a:pt x="9166" y="0"/>
                  </a:moveTo>
                  <a:lnTo>
                    <a:pt x="407935" y="0"/>
                  </a:lnTo>
                  <a:cubicBezTo>
                    <a:pt x="410366" y="0"/>
                    <a:pt x="412698" y="966"/>
                    <a:pt x="414417" y="2685"/>
                  </a:cubicBezTo>
                  <a:cubicBezTo>
                    <a:pt x="416136" y="4404"/>
                    <a:pt x="417101" y="6735"/>
                    <a:pt x="417101" y="9166"/>
                  </a:cubicBezTo>
                  <a:lnTo>
                    <a:pt x="417101" y="54634"/>
                  </a:lnTo>
                  <a:cubicBezTo>
                    <a:pt x="417101" y="57065"/>
                    <a:pt x="416136" y="59397"/>
                    <a:pt x="414417" y="61116"/>
                  </a:cubicBezTo>
                  <a:cubicBezTo>
                    <a:pt x="412698" y="62835"/>
                    <a:pt x="410366" y="63800"/>
                    <a:pt x="407935" y="63800"/>
                  </a:cubicBezTo>
                  <a:lnTo>
                    <a:pt x="9166" y="63800"/>
                  </a:lnTo>
                  <a:cubicBezTo>
                    <a:pt x="6735" y="63800"/>
                    <a:pt x="4404" y="62835"/>
                    <a:pt x="2685" y="61116"/>
                  </a:cubicBezTo>
                  <a:cubicBezTo>
                    <a:pt x="966" y="59397"/>
                    <a:pt x="0" y="57065"/>
                    <a:pt x="0" y="54634"/>
                  </a:cubicBezTo>
                  <a:lnTo>
                    <a:pt x="0" y="9166"/>
                  </a:lnTo>
                  <a:cubicBezTo>
                    <a:pt x="0" y="6735"/>
                    <a:pt x="966" y="4404"/>
                    <a:pt x="2685" y="2685"/>
                  </a:cubicBezTo>
                  <a:cubicBezTo>
                    <a:pt x="4404" y="966"/>
                    <a:pt x="6735" y="0"/>
                    <a:pt x="9166" y="0"/>
                  </a:cubicBezTo>
                  <a:close/>
                </a:path>
              </a:pathLst>
            </a:custGeom>
            <a:solidFill>
              <a:srgbClr val="582D83"/>
            </a:solidFill>
          </p:spPr>
        </p:sp>
        <p:sp>
          <p:nvSpPr>
            <p:cNvPr name="TextBox 17" id="17"/>
            <p:cNvSpPr txBox="true"/>
            <p:nvPr/>
          </p:nvSpPr>
          <p:spPr>
            <a:xfrm>
              <a:off x="0" y="-161925"/>
              <a:ext cx="417101" cy="225725"/>
            </a:xfrm>
            <a:prstGeom prst="rect">
              <a:avLst/>
            </a:prstGeom>
          </p:spPr>
          <p:txBody>
            <a:bodyPr anchor="ctr" rtlCol="false" tIns="44450" lIns="44450" bIns="44450" rIns="44450"/>
            <a:lstStyle/>
            <a:p>
              <a:pPr algn="ctr">
                <a:lnSpc>
                  <a:spcPts val="9141"/>
                </a:lnSpc>
              </a:pPr>
            </a:p>
          </p:txBody>
        </p:sp>
      </p:grpSp>
      <p:grpSp>
        <p:nvGrpSpPr>
          <p:cNvPr name="Group 18" id="18"/>
          <p:cNvGrpSpPr/>
          <p:nvPr/>
        </p:nvGrpSpPr>
        <p:grpSpPr>
          <a:xfrm rot="0">
            <a:off x="2383302" y="18011341"/>
            <a:ext cx="5173361" cy="791324"/>
            <a:chOff x="0" y="0"/>
            <a:chExt cx="417101" cy="63800"/>
          </a:xfrm>
        </p:grpSpPr>
        <p:sp>
          <p:nvSpPr>
            <p:cNvPr name="Freeform 19" id="19"/>
            <p:cNvSpPr/>
            <p:nvPr/>
          </p:nvSpPr>
          <p:spPr>
            <a:xfrm flipH="false" flipV="false" rot="0">
              <a:off x="0" y="0"/>
              <a:ext cx="417101" cy="63800"/>
            </a:xfrm>
            <a:custGeom>
              <a:avLst/>
              <a:gdLst/>
              <a:ahLst/>
              <a:cxnLst/>
              <a:rect r="r" b="b" t="t" l="l"/>
              <a:pathLst>
                <a:path h="63800" w="417101">
                  <a:moveTo>
                    <a:pt x="9166" y="0"/>
                  </a:moveTo>
                  <a:lnTo>
                    <a:pt x="407935" y="0"/>
                  </a:lnTo>
                  <a:cubicBezTo>
                    <a:pt x="410366" y="0"/>
                    <a:pt x="412698" y="966"/>
                    <a:pt x="414417" y="2685"/>
                  </a:cubicBezTo>
                  <a:cubicBezTo>
                    <a:pt x="416136" y="4404"/>
                    <a:pt x="417101" y="6735"/>
                    <a:pt x="417101" y="9166"/>
                  </a:cubicBezTo>
                  <a:lnTo>
                    <a:pt x="417101" y="54634"/>
                  </a:lnTo>
                  <a:cubicBezTo>
                    <a:pt x="417101" y="57065"/>
                    <a:pt x="416136" y="59397"/>
                    <a:pt x="414417" y="61116"/>
                  </a:cubicBezTo>
                  <a:cubicBezTo>
                    <a:pt x="412698" y="62835"/>
                    <a:pt x="410366" y="63800"/>
                    <a:pt x="407935" y="63800"/>
                  </a:cubicBezTo>
                  <a:lnTo>
                    <a:pt x="9166" y="63800"/>
                  </a:lnTo>
                  <a:cubicBezTo>
                    <a:pt x="6735" y="63800"/>
                    <a:pt x="4404" y="62835"/>
                    <a:pt x="2685" y="61116"/>
                  </a:cubicBezTo>
                  <a:cubicBezTo>
                    <a:pt x="966" y="59397"/>
                    <a:pt x="0" y="57065"/>
                    <a:pt x="0" y="54634"/>
                  </a:cubicBezTo>
                  <a:lnTo>
                    <a:pt x="0" y="9166"/>
                  </a:lnTo>
                  <a:cubicBezTo>
                    <a:pt x="0" y="6735"/>
                    <a:pt x="966" y="4404"/>
                    <a:pt x="2685" y="2685"/>
                  </a:cubicBezTo>
                  <a:cubicBezTo>
                    <a:pt x="4404" y="966"/>
                    <a:pt x="6735" y="0"/>
                    <a:pt x="9166" y="0"/>
                  </a:cubicBezTo>
                  <a:close/>
                </a:path>
              </a:pathLst>
            </a:custGeom>
            <a:solidFill>
              <a:srgbClr val="582D83"/>
            </a:solidFill>
          </p:spPr>
        </p:sp>
        <p:sp>
          <p:nvSpPr>
            <p:cNvPr name="TextBox 20" id="20"/>
            <p:cNvSpPr txBox="true"/>
            <p:nvPr/>
          </p:nvSpPr>
          <p:spPr>
            <a:xfrm>
              <a:off x="0" y="-161925"/>
              <a:ext cx="417101" cy="225725"/>
            </a:xfrm>
            <a:prstGeom prst="rect">
              <a:avLst/>
            </a:prstGeom>
          </p:spPr>
          <p:txBody>
            <a:bodyPr anchor="ctr" rtlCol="false" tIns="44450" lIns="44450" bIns="44450" rIns="44450"/>
            <a:lstStyle/>
            <a:p>
              <a:pPr algn="ctr">
                <a:lnSpc>
                  <a:spcPts val="9141"/>
                </a:lnSpc>
              </a:pPr>
            </a:p>
          </p:txBody>
        </p:sp>
      </p:grpSp>
      <p:grpSp>
        <p:nvGrpSpPr>
          <p:cNvPr name="Group 21" id="21"/>
          <p:cNvGrpSpPr/>
          <p:nvPr/>
        </p:nvGrpSpPr>
        <p:grpSpPr>
          <a:xfrm rot="0">
            <a:off x="28965281" y="7485152"/>
            <a:ext cx="9046805" cy="14369446"/>
            <a:chOff x="0" y="0"/>
            <a:chExt cx="729397" cy="1158534"/>
          </a:xfrm>
        </p:grpSpPr>
        <p:sp>
          <p:nvSpPr>
            <p:cNvPr name="Freeform 22" id="22"/>
            <p:cNvSpPr/>
            <p:nvPr/>
          </p:nvSpPr>
          <p:spPr>
            <a:xfrm flipH="false" flipV="false" rot="0">
              <a:off x="0" y="0"/>
              <a:ext cx="729397" cy="1158534"/>
            </a:xfrm>
            <a:custGeom>
              <a:avLst/>
              <a:gdLst/>
              <a:ahLst/>
              <a:cxnLst/>
              <a:rect r="r" b="b" t="t" l="l"/>
              <a:pathLst>
                <a:path h="1158534" w="729397">
                  <a:moveTo>
                    <a:pt x="0" y="0"/>
                  </a:moveTo>
                  <a:lnTo>
                    <a:pt x="729397" y="0"/>
                  </a:lnTo>
                  <a:lnTo>
                    <a:pt x="729397" y="1158534"/>
                  </a:lnTo>
                  <a:lnTo>
                    <a:pt x="0" y="1158534"/>
                  </a:lnTo>
                  <a:close/>
                </a:path>
              </a:pathLst>
            </a:custGeom>
            <a:solidFill>
              <a:srgbClr val="FFFFFF"/>
            </a:solidFill>
            <a:ln w="38100" cap="sq">
              <a:solidFill>
                <a:srgbClr val="582D83"/>
              </a:solidFill>
              <a:prstDash val="solid"/>
              <a:miter/>
            </a:ln>
          </p:spPr>
        </p:sp>
        <p:sp>
          <p:nvSpPr>
            <p:cNvPr name="TextBox 23" id="23"/>
            <p:cNvSpPr txBox="true"/>
            <p:nvPr/>
          </p:nvSpPr>
          <p:spPr>
            <a:xfrm>
              <a:off x="0" y="-161925"/>
              <a:ext cx="729397" cy="1320459"/>
            </a:xfrm>
            <a:prstGeom prst="rect">
              <a:avLst/>
            </a:prstGeom>
          </p:spPr>
          <p:txBody>
            <a:bodyPr anchor="ctr" rtlCol="false" tIns="44450" lIns="44450" bIns="44450" rIns="44450"/>
            <a:lstStyle/>
            <a:p>
              <a:pPr algn="ctr">
                <a:lnSpc>
                  <a:spcPts val="9141"/>
                </a:lnSpc>
              </a:pPr>
            </a:p>
          </p:txBody>
        </p:sp>
      </p:grpSp>
      <p:grpSp>
        <p:nvGrpSpPr>
          <p:cNvPr name="Group 24" id="24"/>
          <p:cNvGrpSpPr/>
          <p:nvPr/>
        </p:nvGrpSpPr>
        <p:grpSpPr>
          <a:xfrm rot="0">
            <a:off x="30934010" y="7901742"/>
            <a:ext cx="5173361" cy="791324"/>
            <a:chOff x="0" y="0"/>
            <a:chExt cx="417101" cy="63800"/>
          </a:xfrm>
        </p:grpSpPr>
        <p:sp>
          <p:nvSpPr>
            <p:cNvPr name="Freeform 25" id="25"/>
            <p:cNvSpPr/>
            <p:nvPr/>
          </p:nvSpPr>
          <p:spPr>
            <a:xfrm flipH="false" flipV="false" rot="0">
              <a:off x="0" y="0"/>
              <a:ext cx="417101" cy="63800"/>
            </a:xfrm>
            <a:custGeom>
              <a:avLst/>
              <a:gdLst/>
              <a:ahLst/>
              <a:cxnLst/>
              <a:rect r="r" b="b" t="t" l="l"/>
              <a:pathLst>
                <a:path h="63800" w="417101">
                  <a:moveTo>
                    <a:pt x="9166" y="0"/>
                  </a:moveTo>
                  <a:lnTo>
                    <a:pt x="407935" y="0"/>
                  </a:lnTo>
                  <a:cubicBezTo>
                    <a:pt x="410366" y="0"/>
                    <a:pt x="412698" y="966"/>
                    <a:pt x="414417" y="2685"/>
                  </a:cubicBezTo>
                  <a:cubicBezTo>
                    <a:pt x="416136" y="4404"/>
                    <a:pt x="417101" y="6735"/>
                    <a:pt x="417101" y="9166"/>
                  </a:cubicBezTo>
                  <a:lnTo>
                    <a:pt x="417101" y="54634"/>
                  </a:lnTo>
                  <a:cubicBezTo>
                    <a:pt x="417101" y="57065"/>
                    <a:pt x="416136" y="59397"/>
                    <a:pt x="414417" y="61116"/>
                  </a:cubicBezTo>
                  <a:cubicBezTo>
                    <a:pt x="412698" y="62835"/>
                    <a:pt x="410366" y="63800"/>
                    <a:pt x="407935" y="63800"/>
                  </a:cubicBezTo>
                  <a:lnTo>
                    <a:pt x="9166" y="63800"/>
                  </a:lnTo>
                  <a:cubicBezTo>
                    <a:pt x="6735" y="63800"/>
                    <a:pt x="4404" y="62835"/>
                    <a:pt x="2685" y="61116"/>
                  </a:cubicBezTo>
                  <a:cubicBezTo>
                    <a:pt x="966" y="59397"/>
                    <a:pt x="0" y="57065"/>
                    <a:pt x="0" y="54634"/>
                  </a:cubicBezTo>
                  <a:lnTo>
                    <a:pt x="0" y="9166"/>
                  </a:lnTo>
                  <a:cubicBezTo>
                    <a:pt x="0" y="6735"/>
                    <a:pt x="966" y="4404"/>
                    <a:pt x="2685" y="2685"/>
                  </a:cubicBezTo>
                  <a:cubicBezTo>
                    <a:pt x="4404" y="966"/>
                    <a:pt x="6735" y="0"/>
                    <a:pt x="9166" y="0"/>
                  </a:cubicBezTo>
                  <a:close/>
                </a:path>
              </a:pathLst>
            </a:custGeom>
            <a:solidFill>
              <a:srgbClr val="582D83"/>
            </a:solidFill>
          </p:spPr>
        </p:sp>
        <p:sp>
          <p:nvSpPr>
            <p:cNvPr name="TextBox 26" id="26"/>
            <p:cNvSpPr txBox="true"/>
            <p:nvPr/>
          </p:nvSpPr>
          <p:spPr>
            <a:xfrm>
              <a:off x="0" y="-161925"/>
              <a:ext cx="417101" cy="225725"/>
            </a:xfrm>
            <a:prstGeom prst="rect">
              <a:avLst/>
            </a:prstGeom>
          </p:spPr>
          <p:txBody>
            <a:bodyPr anchor="ctr" rtlCol="false" tIns="44450" lIns="44450" bIns="44450" rIns="44450"/>
            <a:lstStyle/>
            <a:p>
              <a:pPr algn="ctr">
                <a:lnSpc>
                  <a:spcPts val="9141"/>
                </a:lnSpc>
              </a:pPr>
            </a:p>
          </p:txBody>
        </p:sp>
      </p:grpSp>
      <p:grpSp>
        <p:nvGrpSpPr>
          <p:cNvPr name="Group 27" id="27"/>
          <p:cNvGrpSpPr/>
          <p:nvPr/>
        </p:nvGrpSpPr>
        <p:grpSpPr>
          <a:xfrm rot="0">
            <a:off x="28965281" y="22021541"/>
            <a:ext cx="9046805" cy="12222400"/>
            <a:chOff x="0" y="0"/>
            <a:chExt cx="729397" cy="985429"/>
          </a:xfrm>
        </p:grpSpPr>
        <p:sp>
          <p:nvSpPr>
            <p:cNvPr name="Freeform 28" id="28"/>
            <p:cNvSpPr/>
            <p:nvPr/>
          </p:nvSpPr>
          <p:spPr>
            <a:xfrm flipH="false" flipV="false" rot="0">
              <a:off x="0" y="0"/>
              <a:ext cx="729397" cy="985429"/>
            </a:xfrm>
            <a:custGeom>
              <a:avLst/>
              <a:gdLst/>
              <a:ahLst/>
              <a:cxnLst/>
              <a:rect r="r" b="b" t="t" l="l"/>
              <a:pathLst>
                <a:path h="985429" w="729397">
                  <a:moveTo>
                    <a:pt x="0" y="0"/>
                  </a:moveTo>
                  <a:lnTo>
                    <a:pt x="729397" y="0"/>
                  </a:lnTo>
                  <a:lnTo>
                    <a:pt x="729397" y="985429"/>
                  </a:lnTo>
                  <a:lnTo>
                    <a:pt x="0" y="985429"/>
                  </a:lnTo>
                  <a:close/>
                </a:path>
              </a:pathLst>
            </a:custGeom>
            <a:solidFill>
              <a:srgbClr val="FFFFFF"/>
            </a:solidFill>
            <a:ln w="38100" cap="sq">
              <a:solidFill>
                <a:srgbClr val="582D83"/>
              </a:solidFill>
              <a:prstDash val="solid"/>
              <a:miter/>
            </a:ln>
          </p:spPr>
        </p:sp>
        <p:sp>
          <p:nvSpPr>
            <p:cNvPr name="TextBox 29" id="29"/>
            <p:cNvSpPr txBox="true"/>
            <p:nvPr/>
          </p:nvSpPr>
          <p:spPr>
            <a:xfrm>
              <a:off x="0" y="-161925"/>
              <a:ext cx="729397" cy="1147354"/>
            </a:xfrm>
            <a:prstGeom prst="rect">
              <a:avLst/>
            </a:prstGeom>
          </p:spPr>
          <p:txBody>
            <a:bodyPr anchor="ctr" rtlCol="false" tIns="44450" lIns="44450" bIns="44450" rIns="44450"/>
            <a:lstStyle/>
            <a:p>
              <a:pPr algn="ctr">
                <a:lnSpc>
                  <a:spcPts val="9141"/>
                </a:lnSpc>
              </a:pPr>
            </a:p>
          </p:txBody>
        </p:sp>
      </p:grpSp>
      <p:grpSp>
        <p:nvGrpSpPr>
          <p:cNvPr name="Group 30" id="30"/>
          <p:cNvGrpSpPr/>
          <p:nvPr/>
        </p:nvGrpSpPr>
        <p:grpSpPr>
          <a:xfrm rot="0">
            <a:off x="30934010" y="22455570"/>
            <a:ext cx="5173361" cy="791324"/>
            <a:chOff x="0" y="0"/>
            <a:chExt cx="417101" cy="63800"/>
          </a:xfrm>
        </p:grpSpPr>
        <p:sp>
          <p:nvSpPr>
            <p:cNvPr name="Freeform 31" id="31"/>
            <p:cNvSpPr/>
            <p:nvPr/>
          </p:nvSpPr>
          <p:spPr>
            <a:xfrm flipH="false" flipV="false" rot="0">
              <a:off x="0" y="0"/>
              <a:ext cx="417101" cy="63800"/>
            </a:xfrm>
            <a:custGeom>
              <a:avLst/>
              <a:gdLst/>
              <a:ahLst/>
              <a:cxnLst/>
              <a:rect r="r" b="b" t="t" l="l"/>
              <a:pathLst>
                <a:path h="63800" w="417101">
                  <a:moveTo>
                    <a:pt x="9166" y="0"/>
                  </a:moveTo>
                  <a:lnTo>
                    <a:pt x="407935" y="0"/>
                  </a:lnTo>
                  <a:cubicBezTo>
                    <a:pt x="410366" y="0"/>
                    <a:pt x="412698" y="966"/>
                    <a:pt x="414417" y="2685"/>
                  </a:cubicBezTo>
                  <a:cubicBezTo>
                    <a:pt x="416136" y="4404"/>
                    <a:pt x="417101" y="6735"/>
                    <a:pt x="417101" y="9166"/>
                  </a:cubicBezTo>
                  <a:lnTo>
                    <a:pt x="417101" y="54634"/>
                  </a:lnTo>
                  <a:cubicBezTo>
                    <a:pt x="417101" y="57065"/>
                    <a:pt x="416136" y="59397"/>
                    <a:pt x="414417" y="61116"/>
                  </a:cubicBezTo>
                  <a:cubicBezTo>
                    <a:pt x="412698" y="62835"/>
                    <a:pt x="410366" y="63800"/>
                    <a:pt x="407935" y="63800"/>
                  </a:cubicBezTo>
                  <a:lnTo>
                    <a:pt x="9166" y="63800"/>
                  </a:lnTo>
                  <a:cubicBezTo>
                    <a:pt x="6735" y="63800"/>
                    <a:pt x="4404" y="62835"/>
                    <a:pt x="2685" y="61116"/>
                  </a:cubicBezTo>
                  <a:cubicBezTo>
                    <a:pt x="966" y="59397"/>
                    <a:pt x="0" y="57065"/>
                    <a:pt x="0" y="54634"/>
                  </a:cubicBezTo>
                  <a:lnTo>
                    <a:pt x="0" y="9166"/>
                  </a:lnTo>
                  <a:cubicBezTo>
                    <a:pt x="0" y="6735"/>
                    <a:pt x="966" y="4404"/>
                    <a:pt x="2685" y="2685"/>
                  </a:cubicBezTo>
                  <a:cubicBezTo>
                    <a:pt x="4404" y="966"/>
                    <a:pt x="6735" y="0"/>
                    <a:pt x="9166" y="0"/>
                  </a:cubicBezTo>
                  <a:close/>
                </a:path>
              </a:pathLst>
            </a:custGeom>
            <a:solidFill>
              <a:srgbClr val="582D83"/>
            </a:solidFill>
          </p:spPr>
        </p:sp>
        <p:sp>
          <p:nvSpPr>
            <p:cNvPr name="TextBox 32" id="32"/>
            <p:cNvSpPr txBox="true"/>
            <p:nvPr/>
          </p:nvSpPr>
          <p:spPr>
            <a:xfrm>
              <a:off x="0" y="-161925"/>
              <a:ext cx="417101" cy="225725"/>
            </a:xfrm>
            <a:prstGeom prst="rect">
              <a:avLst/>
            </a:prstGeom>
          </p:spPr>
          <p:txBody>
            <a:bodyPr anchor="ctr" rtlCol="false" tIns="44450" lIns="44450" bIns="44450" rIns="44450"/>
            <a:lstStyle/>
            <a:p>
              <a:pPr algn="ctr">
                <a:lnSpc>
                  <a:spcPts val="9141"/>
                </a:lnSpc>
              </a:pPr>
            </a:p>
          </p:txBody>
        </p:sp>
      </p:grpSp>
      <p:pic>
        <p:nvPicPr>
          <p:cNvPr name="Picture 33" id="33"/>
          <p:cNvPicPr>
            <a:picLocks noChangeAspect="true"/>
          </p:cNvPicPr>
          <p:nvPr/>
        </p:nvPicPr>
        <p:blipFill>
          <a:blip r:embed="rId3"/>
          <a:stretch>
            <a:fillRect/>
          </a:stretch>
        </p:blipFill>
        <p:spPr>
          <a:xfrm rot="0">
            <a:off x="10173110" y="8498106"/>
            <a:ext cx="10560664" cy="12180745"/>
          </a:xfrm>
          <a:prstGeom prst="rect">
            <a:avLst/>
          </a:prstGeom>
        </p:spPr>
      </p:pic>
      <p:pic>
        <p:nvPicPr>
          <p:cNvPr name="Picture 34" id="34"/>
          <p:cNvPicPr>
            <a:picLocks noChangeAspect="true"/>
          </p:cNvPicPr>
          <p:nvPr/>
        </p:nvPicPr>
        <p:blipFill>
          <a:blip r:embed="rId4"/>
          <a:stretch>
            <a:fillRect/>
          </a:stretch>
        </p:blipFill>
        <p:spPr>
          <a:xfrm rot="0">
            <a:off x="10700804" y="22919924"/>
            <a:ext cx="9505276" cy="8785269"/>
          </a:xfrm>
          <a:prstGeom prst="rect">
            <a:avLst/>
          </a:prstGeom>
        </p:spPr>
      </p:pic>
      <p:grpSp>
        <p:nvGrpSpPr>
          <p:cNvPr name="Group 35" id="35"/>
          <p:cNvGrpSpPr/>
          <p:nvPr/>
        </p:nvGrpSpPr>
        <p:grpSpPr>
          <a:xfrm rot="0">
            <a:off x="12488020" y="31753825"/>
            <a:ext cx="146546" cy="150426"/>
            <a:chOff x="0" y="0"/>
            <a:chExt cx="11815" cy="12128"/>
          </a:xfrm>
        </p:grpSpPr>
        <p:sp>
          <p:nvSpPr>
            <p:cNvPr name="Freeform 36" id="36"/>
            <p:cNvSpPr/>
            <p:nvPr/>
          </p:nvSpPr>
          <p:spPr>
            <a:xfrm flipH="false" flipV="false" rot="0">
              <a:off x="0" y="0"/>
              <a:ext cx="11815" cy="12128"/>
            </a:xfrm>
            <a:custGeom>
              <a:avLst/>
              <a:gdLst/>
              <a:ahLst/>
              <a:cxnLst/>
              <a:rect r="r" b="b" t="t" l="l"/>
              <a:pathLst>
                <a:path h="12128" w="11815">
                  <a:moveTo>
                    <a:pt x="0" y="0"/>
                  </a:moveTo>
                  <a:lnTo>
                    <a:pt x="11815" y="0"/>
                  </a:lnTo>
                  <a:lnTo>
                    <a:pt x="11815" y="12128"/>
                  </a:lnTo>
                  <a:lnTo>
                    <a:pt x="0" y="12128"/>
                  </a:lnTo>
                  <a:close/>
                </a:path>
              </a:pathLst>
            </a:custGeom>
            <a:solidFill>
              <a:srgbClr val="582D83"/>
            </a:solidFill>
          </p:spPr>
        </p:sp>
        <p:sp>
          <p:nvSpPr>
            <p:cNvPr name="TextBox 37" id="37"/>
            <p:cNvSpPr txBox="true"/>
            <p:nvPr/>
          </p:nvSpPr>
          <p:spPr>
            <a:xfrm>
              <a:off x="0" y="-161925"/>
              <a:ext cx="11815" cy="174053"/>
            </a:xfrm>
            <a:prstGeom prst="rect">
              <a:avLst/>
            </a:prstGeom>
          </p:spPr>
          <p:txBody>
            <a:bodyPr anchor="ctr" rtlCol="false" tIns="44450" lIns="44450" bIns="44450" rIns="44450"/>
            <a:lstStyle/>
            <a:p>
              <a:pPr algn="ctr">
                <a:lnSpc>
                  <a:spcPts val="9141"/>
                </a:lnSpc>
              </a:pPr>
            </a:p>
          </p:txBody>
        </p:sp>
      </p:grpSp>
      <p:grpSp>
        <p:nvGrpSpPr>
          <p:cNvPr name="Group 38" id="38"/>
          <p:cNvGrpSpPr/>
          <p:nvPr/>
        </p:nvGrpSpPr>
        <p:grpSpPr>
          <a:xfrm rot="0">
            <a:off x="13947088" y="31768165"/>
            <a:ext cx="146546" cy="150426"/>
            <a:chOff x="0" y="0"/>
            <a:chExt cx="11815" cy="12128"/>
          </a:xfrm>
        </p:grpSpPr>
        <p:sp>
          <p:nvSpPr>
            <p:cNvPr name="Freeform 39" id="39"/>
            <p:cNvSpPr/>
            <p:nvPr/>
          </p:nvSpPr>
          <p:spPr>
            <a:xfrm flipH="false" flipV="false" rot="0">
              <a:off x="0" y="0"/>
              <a:ext cx="11815" cy="12128"/>
            </a:xfrm>
            <a:custGeom>
              <a:avLst/>
              <a:gdLst/>
              <a:ahLst/>
              <a:cxnLst/>
              <a:rect r="r" b="b" t="t" l="l"/>
              <a:pathLst>
                <a:path h="12128" w="11815">
                  <a:moveTo>
                    <a:pt x="0" y="0"/>
                  </a:moveTo>
                  <a:lnTo>
                    <a:pt x="11815" y="0"/>
                  </a:lnTo>
                  <a:lnTo>
                    <a:pt x="11815" y="12128"/>
                  </a:lnTo>
                  <a:lnTo>
                    <a:pt x="0" y="12128"/>
                  </a:lnTo>
                  <a:close/>
                </a:path>
              </a:pathLst>
            </a:custGeom>
            <a:solidFill>
              <a:srgbClr val="8465AC"/>
            </a:solidFill>
          </p:spPr>
        </p:sp>
        <p:sp>
          <p:nvSpPr>
            <p:cNvPr name="TextBox 40" id="40"/>
            <p:cNvSpPr txBox="true"/>
            <p:nvPr/>
          </p:nvSpPr>
          <p:spPr>
            <a:xfrm>
              <a:off x="0" y="-161925"/>
              <a:ext cx="11815" cy="174053"/>
            </a:xfrm>
            <a:prstGeom prst="rect">
              <a:avLst/>
            </a:prstGeom>
          </p:spPr>
          <p:txBody>
            <a:bodyPr anchor="ctr" rtlCol="false" tIns="44450" lIns="44450" bIns="44450" rIns="44450"/>
            <a:lstStyle/>
            <a:p>
              <a:pPr algn="ctr">
                <a:lnSpc>
                  <a:spcPts val="9141"/>
                </a:lnSpc>
              </a:pPr>
            </a:p>
          </p:txBody>
        </p:sp>
      </p:grpSp>
      <p:grpSp>
        <p:nvGrpSpPr>
          <p:cNvPr name="Group 41" id="41"/>
          <p:cNvGrpSpPr/>
          <p:nvPr/>
        </p:nvGrpSpPr>
        <p:grpSpPr>
          <a:xfrm rot="0">
            <a:off x="15527358" y="31768165"/>
            <a:ext cx="146546" cy="150426"/>
            <a:chOff x="0" y="0"/>
            <a:chExt cx="11815" cy="12128"/>
          </a:xfrm>
        </p:grpSpPr>
        <p:sp>
          <p:nvSpPr>
            <p:cNvPr name="Freeform 42" id="42"/>
            <p:cNvSpPr/>
            <p:nvPr/>
          </p:nvSpPr>
          <p:spPr>
            <a:xfrm flipH="false" flipV="false" rot="0">
              <a:off x="0" y="0"/>
              <a:ext cx="11815" cy="12128"/>
            </a:xfrm>
            <a:custGeom>
              <a:avLst/>
              <a:gdLst/>
              <a:ahLst/>
              <a:cxnLst/>
              <a:rect r="r" b="b" t="t" l="l"/>
              <a:pathLst>
                <a:path h="12128" w="11815">
                  <a:moveTo>
                    <a:pt x="0" y="0"/>
                  </a:moveTo>
                  <a:lnTo>
                    <a:pt x="11815" y="0"/>
                  </a:lnTo>
                  <a:lnTo>
                    <a:pt x="11815" y="12128"/>
                  </a:lnTo>
                  <a:lnTo>
                    <a:pt x="0" y="12128"/>
                  </a:lnTo>
                  <a:close/>
                </a:path>
              </a:pathLst>
            </a:custGeom>
            <a:solidFill>
              <a:srgbClr val="D7C6E1"/>
            </a:solidFill>
          </p:spPr>
        </p:sp>
        <p:sp>
          <p:nvSpPr>
            <p:cNvPr name="TextBox 43" id="43"/>
            <p:cNvSpPr txBox="true"/>
            <p:nvPr/>
          </p:nvSpPr>
          <p:spPr>
            <a:xfrm>
              <a:off x="0" y="-161925"/>
              <a:ext cx="11815" cy="174053"/>
            </a:xfrm>
            <a:prstGeom prst="rect">
              <a:avLst/>
            </a:prstGeom>
          </p:spPr>
          <p:txBody>
            <a:bodyPr anchor="ctr" rtlCol="false" tIns="44450" lIns="44450" bIns="44450" rIns="44450"/>
            <a:lstStyle/>
            <a:p>
              <a:pPr algn="ctr">
                <a:lnSpc>
                  <a:spcPts val="9141"/>
                </a:lnSpc>
              </a:pPr>
            </a:p>
          </p:txBody>
        </p:sp>
      </p:grpSp>
      <p:grpSp>
        <p:nvGrpSpPr>
          <p:cNvPr name="Group 44" id="44"/>
          <p:cNvGrpSpPr/>
          <p:nvPr/>
        </p:nvGrpSpPr>
        <p:grpSpPr>
          <a:xfrm rot="0">
            <a:off x="17037819" y="31768165"/>
            <a:ext cx="146546" cy="150426"/>
            <a:chOff x="0" y="0"/>
            <a:chExt cx="11815" cy="12128"/>
          </a:xfrm>
        </p:grpSpPr>
        <p:sp>
          <p:nvSpPr>
            <p:cNvPr name="Freeform 45" id="45"/>
            <p:cNvSpPr/>
            <p:nvPr/>
          </p:nvSpPr>
          <p:spPr>
            <a:xfrm flipH="false" flipV="false" rot="0">
              <a:off x="0" y="0"/>
              <a:ext cx="11815" cy="12128"/>
            </a:xfrm>
            <a:custGeom>
              <a:avLst/>
              <a:gdLst/>
              <a:ahLst/>
              <a:cxnLst/>
              <a:rect r="r" b="b" t="t" l="l"/>
              <a:pathLst>
                <a:path h="12128" w="11815">
                  <a:moveTo>
                    <a:pt x="0" y="0"/>
                  </a:moveTo>
                  <a:lnTo>
                    <a:pt x="11815" y="0"/>
                  </a:lnTo>
                  <a:lnTo>
                    <a:pt x="11815" y="12128"/>
                  </a:lnTo>
                  <a:lnTo>
                    <a:pt x="0" y="12128"/>
                  </a:lnTo>
                  <a:close/>
                </a:path>
              </a:pathLst>
            </a:custGeom>
            <a:solidFill>
              <a:srgbClr val="FFC82D"/>
            </a:solidFill>
          </p:spPr>
        </p:sp>
        <p:sp>
          <p:nvSpPr>
            <p:cNvPr name="TextBox 46" id="46"/>
            <p:cNvSpPr txBox="true"/>
            <p:nvPr/>
          </p:nvSpPr>
          <p:spPr>
            <a:xfrm>
              <a:off x="0" y="-161925"/>
              <a:ext cx="11815" cy="174053"/>
            </a:xfrm>
            <a:prstGeom prst="rect">
              <a:avLst/>
            </a:prstGeom>
          </p:spPr>
          <p:txBody>
            <a:bodyPr anchor="ctr" rtlCol="false" tIns="44450" lIns="44450" bIns="44450" rIns="44450"/>
            <a:lstStyle/>
            <a:p>
              <a:pPr algn="ctr">
                <a:lnSpc>
                  <a:spcPts val="9141"/>
                </a:lnSpc>
              </a:pPr>
            </a:p>
          </p:txBody>
        </p:sp>
      </p:grpSp>
      <p:grpSp>
        <p:nvGrpSpPr>
          <p:cNvPr name="Group 47" id="47"/>
          <p:cNvGrpSpPr/>
          <p:nvPr/>
        </p:nvGrpSpPr>
        <p:grpSpPr>
          <a:xfrm rot="0">
            <a:off x="30541964" y="1819619"/>
            <a:ext cx="5957453" cy="2340418"/>
            <a:chOff x="0" y="0"/>
            <a:chExt cx="7719511" cy="3032652"/>
          </a:xfrm>
        </p:grpSpPr>
        <p:sp>
          <p:nvSpPr>
            <p:cNvPr name="Freeform 48" id="48"/>
            <p:cNvSpPr/>
            <p:nvPr/>
          </p:nvSpPr>
          <p:spPr>
            <a:xfrm flipH="false" flipV="false" rot="0">
              <a:off x="0" y="0"/>
              <a:ext cx="7719550" cy="3032587"/>
            </a:xfrm>
            <a:custGeom>
              <a:avLst/>
              <a:gdLst/>
              <a:ahLst/>
              <a:cxnLst/>
              <a:rect r="r" b="b" t="t" l="l"/>
              <a:pathLst>
                <a:path h="3032587" w="7719550">
                  <a:moveTo>
                    <a:pt x="0" y="0"/>
                  </a:moveTo>
                  <a:lnTo>
                    <a:pt x="0" y="2407553"/>
                  </a:lnTo>
                  <a:cubicBezTo>
                    <a:pt x="0" y="2752754"/>
                    <a:pt x="421328" y="3032587"/>
                    <a:pt x="941076" y="3032587"/>
                  </a:cubicBezTo>
                  <a:lnTo>
                    <a:pt x="7719550" y="3032587"/>
                  </a:lnTo>
                  <a:lnTo>
                    <a:pt x="7719550" y="625034"/>
                  </a:lnTo>
                  <a:cubicBezTo>
                    <a:pt x="7719550" y="279833"/>
                    <a:pt x="7298243" y="0"/>
                    <a:pt x="6778494" y="0"/>
                  </a:cubicBezTo>
                  <a:close/>
                </a:path>
              </a:pathLst>
            </a:custGeom>
            <a:solidFill>
              <a:srgbClr val="000000">
                <a:alpha val="0"/>
              </a:srgbClr>
            </a:solidFill>
            <a:ln w="12700">
              <a:solidFill>
                <a:srgbClr val="000000"/>
              </a:solidFill>
            </a:ln>
          </p:spPr>
        </p:sp>
      </p:grpSp>
      <p:grpSp>
        <p:nvGrpSpPr>
          <p:cNvPr name="Group 49" id="49"/>
          <p:cNvGrpSpPr/>
          <p:nvPr/>
        </p:nvGrpSpPr>
        <p:grpSpPr>
          <a:xfrm rot="0">
            <a:off x="30541964" y="1819619"/>
            <a:ext cx="5957453" cy="2340418"/>
            <a:chOff x="0" y="0"/>
            <a:chExt cx="464519" cy="182489"/>
          </a:xfrm>
        </p:grpSpPr>
        <p:sp>
          <p:nvSpPr>
            <p:cNvPr name="Freeform 50" id="50"/>
            <p:cNvSpPr/>
            <p:nvPr/>
          </p:nvSpPr>
          <p:spPr>
            <a:xfrm flipH="false" flipV="false" rot="0">
              <a:off x="0" y="0"/>
              <a:ext cx="464519" cy="182489"/>
            </a:xfrm>
            <a:custGeom>
              <a:avLst/>
              <a:gdLst/>
              <a:ahLst/>
              <a:cxnLst/>
              <a:rect r="r" b="b" t="t" l="l"/>
              <a:pathLst>
                <a:path h="182489" w="464519">
                  <a:moveTo>
                    <a:pt x="0" y="0"/>
                  </a:moveTo>
                  <a:lnTo>
                    <a:pt x="464519" y="0"/>
                  </a:lnTo>
                  <a:lnTo>
                    <a:pt x="464519" y="182489"/>
                  </a:lnTo>
                  <a:lnTo>
                    <a:pt x="0" y="182489"/>
                  </a:lnTo>
                  <a:close/>
                </a:path>
              </a:pathLst>
            </a:custGeom>
            <a:solidFill>
              <a:srgbClr val="582D83"/>
            </a:solidFill>
          </p:spPr>
        </p:sp>
        <p:sp>
          <p:nvSpPr>
            <p:cNvPr name="TextBox 51" id="51"/>
            <p:cNvSpPr txBox="true"/>
            <p:nvPr/>
          </p:nvSpPr>
          <p:spPr>
            <a:xfrm>
              <a:off x="0" y="-161925"/>
              <a:ext cx="464519" cy="344414"/>
            </a:xfrm>
            <a:prstGeom prst="rect">
              <a:avLst/>
            </a:prstGeom>
          </p:spPr>
          <p:txBody>
            <a:bodyPr anchor="ctr" rtlCol="false" tIns="50800" lIns="50800" bIns="50800" rIns="50800"/>
            <a:lstStyle/>
            <a:p>
              <a:pPr algn="ctr">
                <a:lnSpc>
                  <a:spcPts val="9141"/>
                </a:lnSpc>
              </a:pPr>
            </a:p>
          </p:txBody>
        </p:sp>
      </p:grpSp>
      <p:sp>
        <p:nvSpPr>
          <p:cNvPr name="TextBox 52" id="52"/>
          <p:cNvSpPr txBox="true"/>
          <p:nvPr/>
        </p:nvSpPr>
        <p:spPr>
          <a:xfrm rot="0">
            <a:off x="8288578" y="2003363"/>
            <a:ext cx="376698" cy="1771400"/>
          </a:xfrm>
          <a:prstGeom prst="rect">
            <a:avLst/>
          </a:prstGeom>
        </p:spPr>
        <p:txBody>
          <a:bodyPr anchor="t" rtlCol="false" tIns="0" lIns="0" bIns="0" rIns="0">
            <a:spAutoFit/>
          </a:bodyPr>
          <a:lstStyle/>
          <a:p>
            <a:pPr algn="l">
              <a:lnSpc>
                <a:spcPts val="13993"/>
              </a:lnSpc>
            </a:pPr>
            <a:r>
              <a:rPr lang="en-US" sz="11631" spc="23">
                <a:solidFill>
                  <a:srgbClr val="582D83"/>
                </a:solidFill>
                <a:latin typeface="Proxima Nova"/>
                <a:ea typeface="Proxima Nova"/>
                <a:cs typeface="Proxima Nova"/>
                <a:sym typeface="Proxima Nova"/>
              </a:rPr>
              <a:t> </a:t>
            </a:r>
          </a:p>
        </p:txBody>
      </p:sp>
      <p:sp>
        <p:nvSpPr>
          <p:cNvPr name="TextBox 53" id="53"/>
          <p:cNvSpPr txBox="true"/>
          <p:nvPr/>
        </p:nvSpPr>
        <p:spPr>
          <a:xfrm rot="0">
            <a:off x="1136470" y="1744641"/>
            <a:ext cx="28703664" cy="1235583"/>
          </a:xfrm>
          <a:prstGeom prst="rect">
            <a:avLst/>
          </a:prstGeom>
        </p:spPr>
        <p:txBody>
          <a:bodyPr anchor="t" rtlCol="false" tIns="0" lIns="0" bIns="0" rIns="0">
            <a:spAutoFit/>
          </a:bodyPr>
          <a:lstStyle/>
          <a:p>
            <a:pPr algn="l">
              <a:lnSpc>
                <a:spcPts val="9216"/>
              </a:lnSpc>
            </a:pPr>
            <a:r>
              <a:rPr lang="en-US" b="true" sz="9600" spc="19">
                <a:solidFill>
                  <a:srgbClr val="582D83"/>
                </a:solidFill>
                <a:latin typeface="Proxima Nova Bold"/>
                <a:ea typeface="Proxima Nova Bold"/>
                <a:cs typeface="Proxima Nova Bold"/>
                <a:sym typeface="Proxima Nova Bold"/>
              </a:rPr>
              <a:t>TITLE OF YOUR POSTER PRESENTATION</a:t>
            </a:r>
          </a:p>
        </p:txBody>
      </p:sp>
      <p:sp>
        <p:nvSpPr>
          <p:cNvPr name="TextBox 54" id="54"/>
          <p:cNvSpPr txBox="true"/>
          <p:nvPr/>
        </p:nvSpPr>
        <p:spPr>
          <a:xfrm rot="0">
            <a:off x="1017541" y="5160017"/>
            <a:ext cx="18590555" cy="1377949"/>
          </a:xfrm>
          <a:prstGeom prst="rect">
            <a:avLst/>
          </a:prstGeom>
        </p:spPr>
        <p:txBody>
          <a:bodyPr anchor="t" rtlCol="false" tIns="0" lIns="0" bIns="0" rIns="0">
            <a:spAutoFit/>
          </a:bodyPr>
          <a:lstStyle/>
          <a:p>
            <a:pPr algn="l">
              <a:lnSpc>
                <a:spcPts val="11200"/>
              </a:lnSpc>
            </a:pPr>
            <a:r>
              <a:rPr lang="en-US" sz="8000" spc="-32">
                <a:solidFill>
                  <a:srgbClr val="582D83"/>
                </a:solidFill>
                <a:latin typeface="Proxima Nova"/>
                <a:ea typeface="Proxima Nova"/>
                <a:cs typeface="Proxima Nova"/>
                <a:sym typeface="Proxima Nova"/>
              </a:rPr>
              <a:t>Your Name Here</a:t>
            </a:r>
          </a:p>
        </p:txBody>
      </p:sp>
      <p:sp>
        <p:nvSpPr>
          <p:cNvPr name="TextBox 55" id="55"/>
          <p:cNvSpPr txBox="true"/>
          <p:nvPr/>
        </p:nvSpPr>
        <p:spPr>
          <a:xfrm rot="0">
            <a:off x="12755230" y="31599613"/>
            <a:ext cx="912675" cy="426111"/>
          </a:xfrm>
          <a:prstGeom prst="rect">
            <a:avLst/>
          </a:prstGeom>
        </p:spPr>
        <p:txBody>
          <a:bodyPr anchor="t" rtlCol="false" tIns="0" lIns="0" bIns="0" rIns="0">
            <a:spAutoFit/>
          </a:bodyPr>
          <a:lstStyle/>
          <a:p>
            <a:pPr algn="l">
              <a:lnSpc>
                <a:spcPts val="3485"/>
              </a:lnSpc>
            </a:pPr>
            <a:r>
              <a:rPr lang="en-US" sz="2489" spc="4">
                <a:solidFill>
                  <a:srgbClr val="000000"/>
                </a:solidFill>
                <a:latin typeface="Proxima Nova"/>
                <a:ea typeface="Proxima Nova"/>
                <a:cs typeface="Proxima Nova"/>
                <a:sym typeface="Proxima Nova"/>
              </a:rPr>
              <a:t>1st Qtr</a:t>
            </a:r>
          </a:p>
        </p:txBody>
      </p:sp>
      <p:sp>
        <p:nvSpPr>
          <p:cNvPr name="TextBox 56" id="56"/>
          <p:cNvSpPr txBox="true"/>
          <p:nvPr/>
        </p:nvSpPr>
        <p:spPr>
          <a:xfrm rot="0">
            <a:off x="14210277" y="31599613"/>
            <a:ext cx="1200400" cy="419810"/>
          </a:xfrm>
          <a:prstGeom prst="rect">
            <a:avLst/>
          </a:prstGeom>
        </p:spPr>
        <p:txBody>
          <a:bodyPr anchor="t" rtlCol="false" tIns="0" lIns="0" bIns="0" rIns="0">
            <a:spAutoFit/>
          </a:bodyPr>
          <a:lstStyle/>
          <a:p>
            <a:pPr algn="l">
              <a:lnSpc>
                <a:spcPts val="3485"/>
              </a:lnSpc>
            </a:pPr>
            <a:r>
              <a:rPr lang="en-US" sz="2489" spc="7">
                <a:solidFill>
                  <a:srgbClr val="000000"/>
                </a:solidFill>
                <a:latin typeface="Proxima Nova"/>
                <a:ea typeface="Proxima Nova"/>
                <a:cs typeface="Proxima Nova"/>
                <a:sym typeface="Proxima Nova"/>
              </a:rPr>
              <a:t>2nd Qtr</a:t>
            </a:r>
          </a:p>
        </p:txBody>
      </p:sp>
      <p:sp>
        <p:nvSpPr>
          <p:cNvPr name="TextBox 57" id="57"/>
          <p:cNvSpPr txBox="true"/>
          <p:nvPr/>
        </p:nvSpPr>
        <p:spPr>
          <a:xfrm rot="0">
            <a:off x="15769252" y="31599613"/>
            <a:ext cx="1151886" cy="419810"/>
          </a:xfrm>
          <a:prstGeom prst="rect">
            <a:avLst/>
          </a:prstGeom>
        </p:spPr>
        <p:txBody>
          <a:bodyPr anchor="t" rtlCol="false" tIns="0" lIns="0" bIns="0" rIns="0">
            <a:spAutoFit/>
          </a:bodyPr>
          <a:lstStyle/>
          <a:p>
            <a:pPr algn="l">
              <a:lnSpc>
                <a:spcPts val="3485"/>
              </a:lnSpc>
            </a:pPr>
            <a:r>
              <a:rPr lang="en-US" sz="2489" spc="12">
                <a:solidFill>
                  <a:srgbClr val="000000"/>
                </a:solidFill>
                <a:latin typeface="Proxima Nova"/>
                <a:ea typeface="Proxima Nova"/>
                <a:cs typeface="Proxima Nova"/>
                <a:sym typeface="Proxima Nova"/>
              </a:rPr>
              <a:t>3rd Qtr</a:t>
            </a:r>
          </a:p>
        </p:txBody>
      </p:sp>
      <p:sp>
        <p:nvSpPr>
          <p:cNvPr name="TextBox 58" id="58"/>
          <p:cNvSpPr txBox="true"/>
          <p:nvPr/>
        </p:nvSpPr>
        <p:spPr>
          <a:xfrm rot="0">
            <a:off x="17271648" y="31599613"/>
            <a:ext cx="1147216" cy="419810"/>
          </a:xfrm>
          <a:prstGeom prst="rect">
            <a:avLst/>
          </a:prstGeom>
        </p:spPr>
        <p:txBody>
          <a:bodyPr anchor="t" rtlCol="false" tIns="0" lIns="0" bIns="0" rIns="0">
            <a:spAutoFit/>
          </a:bodyPr>
          <a:lstStyle/>
          <a:p>
            <a:pPr algn="l">
              <a:lnSpc>
                <a:spcPts val="3485"/>
              </a:lnSpc>
            </a:pPr>
            <a:r>
              <a:rPr lang="en-US" sz="2489" spc="4">
                <a:solidFill>
                  <a:srgbClr val="000000"/>
                </a:solidFill>
                <a:latin typeface="Proxima Nova"/>
                <a:ea typeface="Proxima Nova"/>
                <a:cs typeface="Proxima Nova"/>
                <a:sym typeface="Proxima Nova"/>
              </a:rPr>
              <a:t>4th Qtr</a:t>
            </a:r>
          </a:p>
        </p:txBody>
      </p:sp>
      <p:sp>
        <p:nvSpPr>
          <p:cNvPr name="TextBox 59" id="59"/>
          <p:cNvSpPr txBox="true"/>
          <p:nvPr/>
        </p:nvSpPr>
        <p:spPr>
          <a:xfrm rot="0">
            <a:off x="3599765" y="18017965"/>
            <a:ext cx="2740435" cy="734814"/>
          </a:xfrm>
          <a:prstGeom prst="rect">
            <a:avLst/>
          </a:prstGeom>
        </p:spPr>
        <p:txBody>
          <a:bodyPr anchor="t" rtlCol="false" tIns="0" lIns="0" bIns="0" rIns="0">
            <a:spAutoFit/>
          </a:bodyPr>
          <a:lstStyle/>
          <a:p>
            <a:pPr algn="ctr">
              <a:lnSpc>
                <a:spcPts val="6026"/>
              </a:lnSpc>
            </a:pPr>
            <a:r>
              <a:rPr lang="en-US" b="true" sz="4304" spc="-17">
                <a:solidFill>
                  <a:srgbClr val="FFFFFF"/>
                </a:solidFill>
                <a:latin typeface="Proxima Nova Bold"/>
                <a:ea typeface="Proxima Nova Bold"/>
                <a:cs typeface="Proxima Nova Bold"/>
                <a:sym typeface="Proxima Nova Bold"/>
              </a:rPr>
              <a:t>Methods</a:t>
            </a:r>
          </a:p>
        </p:txBody>
      </p:sp>
      <p:sp>
        <p:nvSpPr>
          <p:cNvPr name="TextBox 60" id="60"/>
          <p:cNvSpPr txBox="true"/>
          <p:nvPr/>
        </p:nvSpPr>
        <p:spPr>
          <a:xfrm rot="0">
            <a:off x="3092361" y="7910922"/>
            <a:ext cx="3709414" cy="711279"/>
          </a:xfrm>
          <a:prstGeom prst="rect">
            <a:avLst/>
          </a:prstGeom>
        </p:spPr>
        <p:txBody>
          <a:bodyPr anchor="t" rtlCol="false" tIns="0" lIns="0" bIns="0" rIns="0">
            <a:spAutoFit/>
          </a:bodyPr>
          <a:lstStyle/>
          <a:p>
            <a:pPr algn="ctr">
              <a:lnSpc>
                <a:spcPts val="5879"/>
              </a:lnSpc>
            </a:pPr>
            <a:r>
              <a:rPr lang="en-US" b="true" sz="4199" spc="-16">
                <a:solidFill>
                  <a:srgbClr val="FFFFFF"/>
                </a:solidFill>
                <a:latin typeface="Proxima Nova Bold"/>
                <a:ea typeface="Proxima Nova Bold"/>
                <a:cs typeface="Proxima Nova Bold"/>
                <a:sym typeface="Proxima Nova Bold"/>
              </a:rPr>
              <a:t>Introduction</a:t>
            </a:r>
          </a:p>
        </p:txBody>
      </p:sp>
      <p:sp>
        <p:nvSpPr>
          <p:cNvPr name="TextBox 61" id="61"/>
          <p:cNvSpPr txBox="true"/>
          <p:nvPr/>
        </p:nvSpPr>
        <p:spPr>
          <a:xfrm rot="0">
            <a:off x="32261700" y="7896659"/>
            <a:ext cx="2616742" cy="711279"/>
          </a:xfrm>
          <a:prstGeom prst="rect">
            <a:avLst/>
          </a:prstGeom>
        </p:spPr>
        <p:txBody>
          <a:bodyPr anchor="t" rtlCol="false" tIns="0" lIns="0" bIns="0" rIns="0">
            <a:spAutoFit/>
          </a:bodyPr>
          <a:lstStyle/>
          <a:p>
            <a:pPr algn="ctr">
              <a:lnSpc>
                <a:spcPts val="5880"/>
              </a:lnSpc>
            </a:pPr>
            <a:r>
              <a:rPr lang="en-US" b="true" sz="4200" spc="-16">
                <a:solidFill>
                  <a:srgbClr val="FFFFFF"/>
                </a:solidFill>
                <a:latin typeface="Proxima Nova Bold"/>
                <a:ea typeface="Proxima Nova Bold"/>
                <a:cs typeface="Proxima Nova Bold"/>
                <a:sym typeface="Proxima Nova Bold"/>
              </a:rPr>
              <a:t>Results</a:t>
            </a:r>
          </a:p>
        </p:txBody>
      </p:sp>
      <p:sp>
        <p:nvSpPr>
          <p:cNvPr name="TextBox 62" id="62"/>
          <p:cNvSpPr txBox="true"/>
          <p:nvPr/>
        </p:nvSpPr>
        <p:spPr>
          <a:xfrm rot="0">
            <a:off x="31510740" y="22432546"/>
            <a:ext cx="3891872" cy="711279"/>
          </a:xfrm>
          <a:prstGeom prst="rect">
            <a:avLst/>
          </a:prstGeom>
        </p:spPr>
        <p:txBody>
          <a:bodyPr anchor="t" rtlCol="false" tIns="0" lIns="0" bIns="0" rIns="0">
            <a:spAutoFit/>
          </a:bodyPr>
          <a:lstStyle/>
          <a:p>
            <a:pPr algn="ctr">
              <a:lnSpc>
                <a:spcPts val="5879"/>
              </a:lnSpc>
            </a:pPr>
            <a:r>
              <a:rPr lang="en-US" b="true" sz="4199" spc="-16">
                <a:solidFill>
                  <a:srgbClr val="FFFFFF"/>
                </a:solidFill>
                <a:latin typeface="Proxima Nova Bold"/>
                <a:ea typeface="Proxima Nova Bold"/>
                <a:cs typeface="Proxima Nova Bold"/>
                <a:sym typeface="Proxima Nova Bold"/>
              </a:rPr>
              <a:t>Conclusion</a:t>
            </a:r>
          </a:p>
        </p:txBody>
      </p:sp>
      <p:sp>
        <p:nvSpPr>
          <p:cNvPr name="TextBox 63" id="63"/>
          <p:cNvSpPr txBox="true"/>
          <p:nvPr/>
        </p:nvSpPr>
        <p:spPr>
          <a:xfrm rot="0">
            <a:off x="11317611" y="8160195"/>
            <a:ext cx="2140279" cy="734814"/>
          </a:xfrm>
          <a:prstGeom prst="rect">
            <a:avLst/>
          </a:prstGeom>
        </p:spPr>
        <p:txBody>
          <a:bodyPr anchor="t" rtlCol="false" tIns="0" lIns="0" bIns="0" rIns="0">
            <a:spAutoFit/>
          </a:bodyPr>
          <a:lstStyle/>
          <a:p>
            <a:pPr algn="l">
              <a:lnSpc>
                <a:spcPts val="6026"/>
              </a:lnSpc>
            </a:pPr>
            <a:r>
              <a:rPr lang="en-US" b="true" sz="4304" spc="12">
                <a:solidFill>
                  <a:srgbClr val="000000"/>
                </a:solidFill>
                <a:latin typeface="Proxima Nova Heavy"/>
                <a:ea typeface="Proxima Nova Heavy"/>
                <a:cs typeface="Proxima Nova Heavy"/>
                <a:sym typeface="Proxima Nova Heavy"/>
              </a:rPr>
              <a:t>Graph 1</a:t>
            </a:r>
          </a:p>
        </p:txBody>
      </p:sp>
      <p:sp>
        <p:nvSpPr>
          <p:cNvPr name="TextBox 64" id="64"/>
          <p:cNvSpPr txBox="true"/>
          <p:nvPr/>
        </p:nvSpPr>
        <p:spPr>
          <a:xfrm rot="0">
            <a:off x="11317611" y="21595497"/>
            <a:ext cx="3492866" cy="734814"/>
          </a:xfrm>
          <a:prstGeom prst="rect">
            <a:avLst/>
          </a:prstGeom>
        </p:spPr>
        <p:txBody>
          <a:bodyPr anchor="t" rtlCol="false" tIns="0" lIns="0" bIns="0" rIns="0">
            <a:spAutoFit/>
          </a:bodyPr>
          <a:lstStyle/>
          <a:p>
            <a:pPr algn="l">
              <a:lnSpc>
                <a:spcPts val="6026"/>
              </a:lnSpc>
            </a:pPr>
            <a:r>
              <a:rPr lang="en-US" b="true" sz="4304" spc="12">
                <a:solidFill>
                  <a:srgbClr val="000000"/>
                </a:solidFill>
                <a:latin typeface="Proxima Nova Bold"/>
                <a:ea typeface="Proxima Nova Bold"/>
                <a:cs typeface="Proxima Nova Bold"/>
                <a:sym typeface="Proxima Nova Bold"/>
              </a:rPr>
              <a:t>Graph 2</a:t>
            </a:r>
          </a:p>
        </p:txBody>
      </p:sp>
      <p:sp>
        <p:nvSpPr>
          <p:cNvPr name="TextBox 65" id="65"/>
          <p:cNvSpPr txBox="true"/>
          <p:nvPr/>
        </p:nvSpPr>
        <p:spPr>
          <a:xfrm rot="0">
            <a:off x="20908982" y="8214512"/>
            <a:ext cx="2122398" cy="734814"/>
          </a:xfrm>
          <a:prstGeom prst="rect">
            <a:avLst/>
          </a:prstGeom>
        </p:spPr>
        <p:txBody>
          <a:bodyPr anchor="t" rtlCol="false" tIns="0" lIns="0" bIns="0" rIns="0">
            <a:spAutoFit/>
          </a:bodyPr>
          <a:lstStyle/>
          <a:p>
            <a:pPr algn="l">
              <a:lnSpc>
                <a:spcPts val="6026"/>
              </a:lnSpc>
            </a:pPr>
            <a:r>
              <a:rPr lang="en-US" b="true" sz="4304" spc="8">
                <a:solidFill>
                  <a:srgbClr val="000000"/>
                </a:solidFill>
                <a:latin typeface="Proxima Nova Heavy"/>
                <a:ea typeface="Proxima Nova Heavy"/>
                <a:cs typeface="Proxima Nova Heavy"/>
                <a:sym typeface="Proxima Nova Heavy"/>
              </a:rPr>
              <a:t>Figure 1</a:t>
            </a:r>
          </a:p>
        </p:txBody>
      </p:sp>
      <p:sp>
        <p:nvSpPr>
          <p:cNvPr name="TextBox 66" id="66"/>
          <p:cNvSpPr txBox="true"/>
          <p:nvPr/>
        </p:nvSpPr>
        <p:spPr>
          <a:xfrm rot="0">
            <a:off x="20908982" y="23537818"/>
            <a:ext cx="6615963" cy="8662683"/>
          </a:xfrm>
          <a:prstGeom prst="rect">
            <a:avLst/>
          </a:prstGeom>
        </p:spPr>
        <p:txBody>
          <a:bodyPr anchor="t" rtlCol="false" tIns="0" lIns="0" bIns="0" rIns="0">
            <a:spAutoFit/>
          </a:bodyPr>
          <a:lstStyle/>
          <a:p>
            <a:pPr algn="l">
              <a:lnSpc>
                <a:spcPts val="4409"/>
              </a:lnSpc>
            </a:pPr>
            <a:r>
              <a:rPr lang="en-US" sz="3149" spc="-12">
                <a:solidFill>
                  <a:srgbClr val="000000"/>
                </a:solidFill>
                <a:latin typeface="Proxima Nova"/>
                <a:ea typeface="Proxima Nova"/>
                <a:cs typeface="Proxima Nova"/>
                <a:sym typeface="Proxima Nova"/>
              </a:rPr>
              <a:t>Lorem ipsum dolor sit amet, </a:t>
            </a:r>
          </a:p>
          <a:p>
            <a:pPr algn="l">
              <a:lnSpc>
                <a:spcPts val="3754"/>
              </a:lnSpc>
            </a:pPr>
            <a:r>
              <a:rPr lang="en-US" sz="3149" spc="-12">
                <a:solidFill>
                  <a:srgbClr val="000000"/>
                </a:solidFill>
                <a:latin typeface="Proxima Nova"/>
                <a:ea typeface="Proxima Nova"/>
                <a:cs typeface="Proxima Nova"/>
                <a:sym typeface="Proxima Nova"/>
              </a:rPr>
              <a:t>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a:t>
            </a:r>
          </a:p>
        </p:txBody>
      </p:sp>
      <p:sp>
        <p:nvSpPr>
          <p:cNvPr name="TextBox 67" id="67"/>
          <p:cNvSpPr txBox="true"/>
          <p:nvPr/>
        </p:nvSpPr>
        <p:spPr>
          <a:xfrm rot="0">
            <a:off x="773166" y="9177318"/>
            <a:ext cx="7457244" cy="2599639"/>
          </a:xfrm>
          <a:prstGeom prst="rect">
            <a:avLst/>
          </a:prstGeom>
        </p:spPr>
        <p:txBody>
          <a:bodyPr anchor="t" rtlCol="false" tIns="0" lIns="0" bIns="0" rIns="0">
            <a:spAutoFit/>
          </a:bodyPr>
          <a:lstStyle/>
          <a:p>
            <a:pPr algn="l">
              <a:lnSpc>
                <a:spcPts val="3359"/>
              </a:lnSpc>
            </a:pPr>
            <a:r>
              <a:rPr lang="en-US" sz="2400" spc="-28">
                <a:solidFill>
                  <a:srgbClr val="000000"/>
                </a:solidFill>
                <a:latin typeface="Proxima Nova"/>
                <a:ea typeface="Proxima Nova"/>
                <a:cs typeface="Proxima Nova"/>
                <a:sym typeface="Proxima Nova"/>
              </a:rPr>
              <a:t>Lorem ipsum dolor </a:t>
            </a:r>
          </a:p>
          <a:p>
            <a:pPr algn="l">
              <a:lnSpc>
                <a:spcPts val="2860"/>
              </a:lnSpc>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8" id="68"/>
          <p:cNvSpPr txBox="true"/>
          <p:nvPr/>
        </p:nvSpPr>
        <p:spPr>
          <a:xfrm rot="0">
            <a:off x="773166" y="12982746"/>
            <a:ext cx="7703761" cy="2491740"/>
          </a:xfrm>
          <a:prstGeom prst="rect">
            <a:avLst/>
          </a:prstGeom>
        </p:spPr>
        <p:txBody>
          <a:bodyPr anchor="t" rtlCol="false" tIns="0" lIns="0" bIns="0" rIns="0">
            <a:spAutoFit/>
          </a:bodyPr>
          <a:lstStyle/>
          <a:p>
            <a:pPr algn="l">
              <a:lnSpc>
                <a:spcPts val="3359"/>
              </a:lnSpc>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9" id="69"/>
          <p:cNvSpPr txBox="true"/>
          <p:nvPr/>
        </p:nvSpPr>
        <p:spPr>
          <a:xfrm rot="0">
            <a:off x="634285" y="19081583"/>
            <a:ext cx="7457244" cy="2599639"/>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p>
          <a:p>
            <a:pPr algn="l" marL="518160" indent="-259080" lvl="1">
              <a:lnSpc>
                <a:spcPts val="2860"/>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70" id="70"/>
          <p:cNvSpPr txBox="true"/>
          <p:nvPr/>
        </p:nvSpPr>
        <p:spPr>
          <a:xfrm rot="0">
            <a:off x="556387" y="22339573"/>
            <a:ext cx="7703761" cy="2491740"/>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71" id="71"/>
          <p:cNvSpPr txBox="true"/>
          <p:nvPr/>
        </p:nvSpPr>
        <p:spPr>
          <a:xfrm rot="0">
            <a:off x="556387" y="25265880"/>
            <a:ext cx="7457244" cy="2910840"/>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72" id="72"/>
          <p:cNvSpPr txBox="true"/>
          <p:nvPr/>
        </p:nvSpPr>
        <p:spPr>
          <a:xfrm rot="0">
            <a:off x="502391" y="28452945"/>
            <a:ext cx="8162886" cy="5425440"/>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Lorem ipsum dolor </a:t>
            </a:r>
          </a:p>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a:p>
            <a:pPr algn="l">
              <a:lnSpc>
                <a:spcPts val="3359"/>
              </a:lnSpc>
            </a:pPr>
          </a:p>
        </p:txBody>
      </p:sp>
      <p:sp>
        <p:nvSpPr>
          <p:cNvPr name="TextBox 73" id="73"/>
          <p:cNvSpPr txBox="true"/>
          <p:nvPr/>
        </p:nvSpPr>
        <p:spPr>
          <a:xfrm rot="0">
            <a:off x="29653034" y="31649352"/>
            <a:ext cx="7759910" cy="2280285"/>
          </a:xfrm>
          <a:prstGeom prst="rect">
            <a:avLst/>
          </a:prstGeom>
        </p:spPr>
        <p:txBody>
          <a:bodyPr anchor="t" rtlCol="false" tIns="0" lIns="0" bIns="0" rIns="0">
            <a:spAutoFit/>
          </a:bodyPr>
          <a:lstStyle/>
          <a:p>
            <a:pPr algn="l">
              <a:lnSpc>
                <a:spcPts val="3000"/>
              </a:lnSpc>
            </a:pPr>
            <a:r>
              <a:rPr lang="en-US" sz="2400" spc="-9">
                <a:solidFill>
                  <a:srgbClr val="000000"/>
                </a:solidFill>
                <a:latin typeface="Proxima Nova"/>
                <a:ea typeface="Proxima Nova"/>
                <a:cs typeface="Proxima Nova"/>
                <a:sym typeface="Proxima Nova"/>
              </a:rPr>
              <a:t>Comparing unfamiliar risks to more familiar ones (e.g., compare HPV risks to team sports, </a:t>
            </a:r>
            <a:r>
              <a:rPr lang="en-US" sz="2400" spc="-9">
                <a:solidFill>
                  <a:srgbClr val="222222"/>
                </a:solidFill>
                <a:latin typeface="Proxima Nova"/>
                <a:ea typeface="Proxima Nova"/>
                <a:cs typeface="Proxima Nova"/>
                <a:sym typeface="Proxima Nova"/>
              </a:rPr>
              <a:t>Donahue, Hendrix, Sturm, &amp; Zimet, 2017)</a:t>
            </a:r>
          </a:p>
          <a:p>
            <a:pPr algn="l">
              <a:lnSpc>
                <a:spcPts val="3000"/>
              </a:lnSpc>
            </a:pPr>
          </a:p>
          <a:p>
            <a:pPr algn="l">
              <a:lnSpc>
                <a:spcPts val="3000"/>
              </a:lnSpc>
            </a:pPr>
            <a:r>
              <a:rPr lang="en-US" sz="2400" spc="-9">
                <a:solidFill>
                  <a:srgbClr val="000000"/>
                </a:solidFill>
                <a:latin typeface="Proxima Nova"/>
                <a:ea typeface="Proxima Nova"/>
                <a:cs typeface="Proxima Nova"/>
                <a:sym typeface="Proxima Nova"/>
              </a:rPr>
              <a:t>Contextualizing numerical information (Barrio, Goldstein, &amp; Hofman, 2016)</a:t>
            </a:r>
          </a:p>
        </p:txBody>
      </p:sp>
      <p:sp>
        <p:nvSpPr>
          <p:cNvPr name="TextBox 74" id="74"/>
          <p:cNvSpPr txBox="true"/>
          <p:nvPr/>
        </p:nvSpPr>
        <p:spPr>
          <a:xfrm rot="0">
            <a:off x="29332256" y="23673930"/>
            <a:ext cx="7759910" cy="3749040"/>
          </a:xfrm>
          <a:prstGeom prst="rect">
            <a:avLst/>
          </a:prstGeom>
        </p:spPr>
        <p:txBody>
          <a:bodyPr anchor="t" rtlCol="false" tIns="0" lIns="0" bIns="0" rIns="0">
            <a:spAutoFit/>
          </a:bodyPr>
          <a:lstStyle/>
          <a:p>
            <a:pPr algn="l">
              <a:lnSpc>
                <a:spcPts val="3359"/>
              </a:lnSpc>
            </a:pPr>
            <a:r>
              <a:rPr lang="en-US" sz="2400">
                <a:solidFill>
                  <a:srgbClr val="000000"/>
                </a:solidFill>
                <a:latin typeface="Proxima Nova"/>
                <a:ea typeface="Proxima Nova"/>
                <a:cs typeface="Proxima Nova"/>
                <a:sym typeface="Proxima Nova"/>
              </a:rPr>
              <a:t>esse anim deserunt velit adipisicing sint incididunt labore dolor minim laboris aliquip duis aliquip tempor esse fugiat fugiat excepteur irure tempor et ea reprehenderit aliquip pariatur do adipisicing nulla aliqua laboris est magna ea ut deserunt cupidatat nulla ut proident eu minim tempor ullamco officia ex consequat nisi incididunt officia irure officia id mollit ullamco cillum ut aliquip incididunt enim duis deserunt do veniam excepteur duis non aliqua minim in et exercitat</a:t>
            </a:r>
          </a:p>
        </p:txBody>
      </p:sp>
      <p:sp>
        <p:nvSpPr>
          <p:cNvPr name="TextBox 75" id="75"/>
          <p:cNvSpPr txBox="true"/>
          <p:nvPr/>
        </p:nvSpPr>
        <p:spPr>
          <a:xfrm rot="0">
            <a:off x="29653034" y="30702813"/>
            <a:ext cx="3559176" cy="711279"/>
          </a:xfrm>
          <a:prstGeom prst="rect">
            <a:avLst/>
          </a:prstGeom>
        </p:spPr>
        <p:txBody>
          <a:bodyPr anchor="t" rtlCol="false" tIns="0" lIns="0" bIns="0" rIns="0">
            <a:spAutoFit/>
          </a:bodyPr>
          <a:lstStyle/>
          <a:p>
            <a:pPr algn="l">
              <a:lnSpc>
                <a:spcPts val="5880"/>
              </a:lnSpc>
            </a:pPr>
            <a:r>
              <a:rPr lang="en-US" b="true" sz="4200" spc="8">
                <a:solidFill>
                  <a:srgbClr val="000000"/>
                </a:solidFill>
                <a:latin typeface="Proxima Nova Bold"/>
                <a:ea typeface="Proxima Nova Bold"/>
                <a:cs typeface="Proxima Nova Bold"/>
                <a:sym typeface="Proxima Nova Bold"/>
              </a:rPr>
              <a:t>References</a:t>
            </a:r>
          </a:p>
        </p:txBody>
      </p:sp>
      <p:sp>
        <p:nvSpPr>
          <p:cNvPr name="TextBox 76" id="76"/>
          <p:cNvSpPr txBox="true"/>
          <p:nvPr/>
        </p:nvSpPr>
        <p:spPr>
          <a:xfrm rot="0">
            <a:off x="30417875" y="27817424"/>
            <a:ext cx="6740083" cy="2961589"/>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p>
          <a:p>
            <a:pPr algn="l" marL="518160" indent="-259080" lvl="1">
              <a:lnSpc>
                <a:spcPts val="2860"/>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77" id="77"/>
          <p:cNvSpPr txBox="true"/>
          <p:nvPr/>
        </p:nvSpPr>
        <p:spPr>
          <a:xfrm rot="0">
            <a:off x="29334088" y="9706316"/>
            <a:ext cx="8074235" cy="2764003"/>
          </a:xfrm>
          <a:prstGeom prst="rect">
            <a:avLst/>
          </a:prstGeom>
        </p:spPr>
        <p:txBody>
          <a:bodyPr anchor="t" rtlCol="false" tIns="0" lIns="0" bIns="0" rIns="0">
            <a:spAutoFit/>
          </a:bodyPr>
          <a:lstStyle/>
          <a:p>
            <a:pPr algn="l" marL="518160" indent="-259080" lvl="1">
              <a:lnSpc>
                <a:spcPts val="3691"/>
              </a:lnSpc>
              <a:buFont typeface="Arial"/>
              <a:buChar char="•"/>
            </a:pPr>
            <a:r>
              <a:rPr lang="en-US" sz="2400" spc="-9">
                <a:solidFill>
                  <a:srgbClr val="000000"/>
                </a:solidFill>
                <a:latin typeface="Proxima Nova"/>
                <a:ea typeface="Proxima Nova"/>
                <a:cs typeface="Proxima Nova"/>
                <a:sym typeface="Proxima Nova"/>
              </a:rPr>
              <a:t>esse anim deserunt velit adipisicing sint incididunt labore dolor minim laboris aliquip duis aliquip tempor esse fugiat fugiat excepteur irure tempor et ea reprehenderit aliquip pariatur do adipisicing nulla aliqua laboris est magna ea ut deserunt cupidatat nulla ut proident eu minim tempor</a:t>
            </a:r>
          </a:p>
        </p:txBody>
      </p:sp>
      <p:sp>
        <p:nvSpPr>
          <p:cNvPr name="TextBox 78" id="78"/>
          <p:cNvSpPr txBox="true"/>
          <p:nvPr/>
        </p:nvSpPr>
        <p:spPr>
          <a:xfrm rot="0">
            <a:off x="29266982" y="15998922"/>
            <a:ext cx="8074235" cy="2606497"/>
          </a:xfrm>
          <a:prstGeom prst="rect">
            <a:avLst/>
          </a:prstGeom>
        </p:spPr>
        <p:txBody>
          <a:bodyPr anchor="t" rtlCol="false" tIns="0" lIns="0" bIns="0" rIns="0">
            <a:spAutoFit/>
          </a:bodyPr>
          <a:lstStyle/>
          <a:p>
            <a:pPr algn="l" marL="518160" indent="-259080" lvl="1">
              <a:lnSpc>
                <a:spcPts val="3506"/>
              </a:lnSpc>
              <a:buFont typeface="Arial"/>
              <a:buChar char="•"/>
            </a:pPr>
            <a:r>
              <a:rPr lang="en-US" sz="2400" spc="-9">
                <a:solidFill>
                  <a:srgbClr val="000000"/>
                </a:solidFill>
                <a:latin typeface="Proxima Nova"/>
                <a:ea typeface="Proxima Nova"/>
                <a:cs typeface="Proxima Nova"/>
                <a:sym typeface="Proxima Nova"/>
              </a:rPr>
              <a:t>cillum ut aliquip incididunt enim duis deserunt do veniam excepteur duis non aliqua minim in et exercitation veniam velit dolor adipisicing minim aliqua Lorem culpa ad cillum magna aliqua cupidatat cupidatat dolore eiusmod veniam cillum ad ipsum et aliqua exercitation ad ex magna laborum nisi</a:t>
            </a:r>
          </a:p>
        </p:txBody>
      </p:sp>
      <p:sp>
        <p:nvSpPr>
          <p:cNvPr name="TextBox 79" id="79"/>
          <p:cNvSpPr txBox="true"/>
          <p:nvPr/>
        </p:nvSpPr>
        <p:spPr>
          <a:xfrm rot="0">
            <a:off x="29334088" y="8936072"/>
            <a:ext cx="2429440" cy="551451"/>
          </a:xfrm>
          <a:prstGeom prst="rect">
            <a:avLst/>
          </a:prstGeom>
        </p:spPr>
        <p:txBody>
          <a:bodyPr anchor="t" rtlCol="false" tIns="0" lIns="0" bIns="0" rIns="0">
            <a:spAutoFit/>
          </a:bodyPr>
          <a:lstStyle/>
          <a:p>
            <a:pPr algn="l">
              <a:lnSpc>
                <a:spcPts val="4517"/>
              </a:lnSpc>
            </a:pPr>
            <a:r>
              <a:rPr lang="en-US" b="true" sz="3226" spc="9">
                <a:solidFill>
                  <a:srgbClr val="461D7C"/>
                </a:solidFill>
                <a:latin typeface="Proxima Nova Bold"/>
                <a:ea typeface="Proxima Nova Bold"/>
                <a:cs typeface="Proxima Nova Bold"/>
                <a:sym typeface="Proxima Nova Bold"/>
              </a:rPr>
              <a:t>Experiment 1</a:t>
            </a:r>
          </a:p>
        </p:txBody>
      </p:sp>
      <p:sp>
        <p:nvSpPr>
          <p:cNvPr name="TextBox 80" id="80"/>
          <p:cNvSpPr txBox="true"/>
          <p:nvPr/>
        </p:nvSpPr>
        <p:spPr>
          <a:xfrm rot="0">
            <a:off x="29266982" y="15026999"/>
            <a:ext cx="8078856" cy="551394"/>
          </a:xfrm>
          <a:prstGeom prst="rect">
            <a:avLst/>
          </a:prstGeom>
        </p:spPr>
        <p:txBody>
          <a:bodyPr anchor="t" rtlCol="false" tIns="0" lIns="0" bIns="0" rIns="0">
            <a:spAutoFit/>
          </a:bodyPr>
          <a:lstStyle/>
          <a:p>
            <a:pPr algn="l">
              <a:lnSpc>
                <a:spcPts val="4520"/>
              </a:lnSpc>
            </a:pPr>
            <a:r>
              <a:rPr lang="en-US" b="true" sz="3229" spc="6">
                <a:solidFill>
                  <a:srgbClr val="461D7C"/>
                </a:solidFill>
                <a:latin typeface="Proxima Nova Bold"/>
                <a:ea typeface="Proxima Nova Bold"/>
                <a:cs typeface="Proxima Nova Bold"/>
                <a:sym typeface="Proxima Nova Bold"/>
              </a:rPr>
              <a:t>Experiment 2</a:t>
            </a:r>
          </a:p>
        </p:txBody>
      </p:sp>
      <p:sp>
        <p:nvSpPr>
          <p:cNvPr name="TextBox 81" id="81"/>
          <p:cNvSpPr txBox="true"/>
          <p:nvPr/>
        </p:nvSpPr>
        <p:spPr>
          <a:xfrm rot="0">
            <a:off x="29266982" y="18948319"/>
            <a:ext cx="8074235" cy="2606497"/>
          </a:xfrm>
          <a:prstGeom prst="rect">
            <a:avLst/>
          </a:prstGeom>
        </p:spPr>
        <p:txBody>
          <a:bodyPr anchor="t" rtlCol="false" tIns="0" lIns="0" bIns="0" rIns="0">
            <a:spAutoFit/>
          </a:bodyPr>
          <a:lstStyle/>
          <a:p>
            <a:pPr algn="l" marL="518160" indent="-259080" lvl="1">
              <a:lnSpc>
                <a:spcPts val="3506"/>
              </a:lnSpc>
              <a:buFont typeface="Arial"/>
              <a:buChar char="•"/>
            </a:pPr>
            <a:r>
              <a:rPr lang="en-US" sz="2400" spc="-9">
                <a:solidFill>
                  <a:srgbClr val="000000"/>
                </a:solidFill>
                <a:latin typeface="Proxima Nova"/>
                <a:ea typeface="Proxima Nova"/>
                <a:cs typeface="Proxima Nova"/>
                <a:sym typeface="Proxima Nova"/>
              </a:rPr>
              <a:t>cillum ut aliquip incididunt enim duis deserunt do veniam excepteur duis non aliqua minim in et exercitation veniam velit dolor adipisicing minim aliqua Lorem culpa ad cillum magna aliqua cupidatat cupidatat dolore eiusmod veniam cillum ad ipsum et aliqua exercitation ad ex magna laborum nisi</a:t>
            </a:r>
          </a:p>
        </p:txBody>
      </p:sp>
      <p:sp>
        <p:nvSpPr>
          <p:cNvPr name="TextBox 82" id="82"/>
          <p:cNvSpPr txBox="true"/>
          <p:nvPr/>
        </p:nvSpPr>
        <p:spPr>
          <a:xfrm rot="0">
            <a:off x="29266982" y="12620984"/>
            <a:ext cx="7457244" cy="2072640"/>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DAGWZYSS_qw</dc:identifier>
  <dcterms:modified xsi:type="dcterms:W3CDTF">2011-08-01T06:04:30Z</dcterms:modified>
  <cp:revision>1</cp:revision>
  <dc:title>Poster Presentation 1</dc:title>
</cp:coreProperties>
</file>