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2976800" cy="3200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0" userDrawn="1">
          <p15:clr>
            <a:srgbClr val="A4A3A4"/>
          </p15:clr>
        </p15:guide>
        <p15:guide id="2" pos="6624" userDrawn="1">
          <p15:clr>
            <a:srgbClr val="A4A3A4"/>
          </p15:clr>
        </p15:guide>
        <p15:guide id="3" pos="20448" userDrawn="1">
          <p15:clr>
            <a:srgbClr val="A4A3A4"/>
          </p15:clr>
        </p15:guide>
        <p15:guide id="4" orient="horz" pos="20016" userDrawn="1">
          <p15:clr>
            <a:srgbClr val="A4A3A4"/>
          </p15:clr>
        </p15:guide>
        <p15:guide id="5" orient="horz" pos="144" userDrawn="1">
          <p15:clr>
            <a:srgbClr val="A4A3A4"/>
          </p15:clr>
        </p15:guide>
        <p15:guide id="6" pos="144" userDrawn="1">
          <p15:clr>
            <a:srgbClr val="A4A3A4"/>
          </p15:clr>
        </p15:guide>
        <p15:guide id="7" pos="269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1D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937" autoAdjust="0"/>
    <p:restoredTop sz="92597" autoAdjust="0"/>
  </p:normalViewPr>
  <p:slideViewPr>
    <p:cSldViewPr snapToGrid="0">
      <p:cViewPr varScale="1">
        <p:scale>
          <a:sx n="22" d="100"/>
          <a:sy n="22" d="100"/>
        </p:scale>
        <p:origin x="2532" y="60"/>
      </p:cViewPr>
      <p:guideLst>
        <p:guide orient="horz" pos="10080"/>
        <p:guide pos="6624"/>
        <p:guide pos="20448"/>
        <p:guide orient="horz" pos="20016"/>
        <p:guide orient="horz" pos="144"/>
        <p:guide pos="144"/>
        <p:guide pos="26928"/>
      </p:guideLst>
    </p:cSldViewPr>
  </p:slideViewPr>
  <p:notesTextViewPr>
    <p:cViewPr>
      <p:scale>
        <a:sx n="1" d="1"/>
        <a:sy n="1" d="1"/>
      </p:scale>
      <p:origin x="0" y="0"/>
    </p:cViewPr>
  </p:notesTextViewPr>
  <p:gridSpacing cx="228600" cy="2286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Waller" userId="e8153d2d-65d9-49ac-86ee-62755e09a066" providerId="ADAL" clId="{3AEFF3E4-23DD-4365-AC26-302A7E02533B}"/>
    <pc:docChg chg="undo custSel modSld">
      <pc:chgData name="Michael Waller" userId="e8153d2d-65d9-49ac-86ee-62755e09a066" providerId="ADAL" clId="{3AEFF3E4-23DD-4365-AC26-302A7E02533B}" dt="2023-02-07T21:03:38.123" v="687" actId="20577"/>
      <pc:docMkLst>
        <pc:docMk/>
      </pc:docMkLst>
      <pc:sldChg chg="addSp delSp modSp mod setBg">
        <pc:chgData name="Michael Waller" userId="e8153d2d-65d9-49ac-86ee-62755e09a066" providerId="ADAL" clId="{3AEFF3E4-23DD-4365-AC26-302A7E02533B}" dt="2023-02-07T21:03:38.123" v="687" actId="20577"/>
        <pc:sldMkLst>
          <pc:docMk/>
          <pc:sldMk cId="1077000748" sldId="256"/>
        </pc:sldMkLst>
        <pc:spChg chg="del">
          <ac:chgData name="Michael Waller" userId="e8153d2d-65d9-49ac-86ee-62755e09a066" providerId="ADAL" clId="{3AEFF3E4-23DD-4365-AC26-302A7E02533B}" dt="2023-02-07T20:06:21.492" v="0" actId="478"/>
          <ac:spMkLst>
            <pc:docMk/>
            <pc:sldMk cId="1077000748" sldId="256"/>
            <ac:spMk id="2" creationId="{CF68FEAF-8A84-4ED8-8104-492FEB7958C4}"/>
          </ac:spMkLst>
        </pc:spChg>
        <pc:spChg chg="del">
          <ac:chgData name="Michael Waller" userId="e8153d2d-65d9-49ac-86ee-62755e09a066" providerId="ADAL" clId="{3AEFF3E4-23DD-4365-AC26-302A7E02533B}" dt="2023-02-07T20:06:22.980" v="1" actId="478"/>
          <ac:spMkLst>
            <pc:docMk/>
            <pc:sldMk cId="1077000748" sldId="256"/>
            <ac:spMk id="3" creationId="{1A22DFFF-AA9A-45F3-8763-1FA404E2F5FF}"/>
          </ac:spMkLst>
        </pc:spChg>
        <pc:spChg chg="add mod">
          <ac:chgData name="Michael Waller" userId="e8153d2d-65d9-49ac-86ee-62755e09a066" providerId="ADAL" clId="{3AEFF3E4-23DD-4365-AC26-302A7E02533B}" dt="2023-02-07T20:37:40.282" v="93" actId="14100"/>
          <ac:spMkLst>
            <pc:docMk/>
            <pc:sldMk cId="1077000748" sldId="256"/>
            <ac:spMk id="4" creationId="{C43EB2F8-A842-4FC3-9728-3B84082937E9}"/>
          </ac:spMkLst>
        </pc:spChg>
        <pc:spChg chg="add mod">
          <ac:chgData name="Michael Waller" userId="e8153d2d-65d9-49ac-86ee-62755e09a066" providerId="ADAL" clId="{3AEFF3E4-23DD-4365-AC26-302A7E02533B}" dt="2023-02-07T20:33:37.349" v="68" actId="14100"/>
          <ac:spMkLst>
            <pc:docMk/>
            <pc:sldMk cId="1077000748" sldId="256"/>
            <ac:spMk id="10" creationId="{C8B03508-87D5-45D3-B9A3-6AB3A8290D17}"/>
          </ac:spMkLst>
        </pc:spChg>
        <pc:spChg chg="add mod">
          <ac:chgData name="Michael Waller" userId="e8153d2d-65d9-49ac-86ee-62755e09a066" providerId="ADAL" clId="{3AEFF3E4-23DD-4365-AC26-302A7E02533B}" dt="2023-02-07T20:33:57.889" v="71" actId="1076"/>
          <ac:spMkLst>
            <pc:docMk/>
            <pc:sldMk cId="1077000748" sldId="256"/>
            <ac:spMk id="11" creationId="{00E00FFC-78BD-456E-AE8D-D7FEF8AA1831}"/>
          </ac:spMkLst>
        </pc:spChg>
        <pc:spChg chg="add mod">
          <ac:chgData name="Michael Waller" userId="e8153d2d-65d9-49ac-86ee-62755e09a066" providerId="ADAL" clId="{3AEFF3E4-23DD-4365-AC26-302A7E02533B}" dt="2023-02-07T20:32:29.923" v="60" actId="1076"/>
          <ac:spMkLst>
            <pc:docMk/>
            <pc:sldMk cId="1077000748" sldId="256"/>
            <ac:spMk id="12" creationId="{2560ACBB-37F6-4694-A854-B1DDF43A01CB}"/>
          </ac:spMkLst>
        </pc:spChg>
        <pc:spChg chg="add mod">
          <ac:chgData name="Michael Waller" userId="e8153d2d-65d9-49ac-86ee-62755e09a066" providerId="ADAL" clId="{3AEFF3E4-23DD-4365-AC26-302A7E02533B}" dt="2023-02-07T20:35:36.379" v="79" actId="14100"/>
          <ac:spMkLst>
            <pc:docMk/>
            <pc:sldMk cId="1077000748" sldId="256"/>
            <ac:spMk id="13" creationId="{E9FE2C72-E287-4B38-83DA-433E357EB996}"/>
          </ac:spMkLst>
        </pc:spChg>
        <pc:spChg chg="add mod">
          <ac:chgData name="Michael Waller" userId="e8153d2d-65d9-49ac-86ee-62755e09a066" providerId="ADAL" clId="{3AEFF3E4-23DD-4365-AC26-302A7E02533B}" dt="2023-02-07T20:48:36.117" v="233"/>
          <ac:spMkLst>
            <pc:docMk/>
            <pc:sldMk cId="1077000748" sldId="256"/>
            <ac:spMk id="14" creationId="{3D487FF7-AF89-4905-95B7-265A973E4D87}"/>
          </ac:spMkLst>
        </pc:spChg>
        <pc:spChg chg="add mod">
          <ac:chgData name="Michael Waller" userId="e8153d2d-65d9-49ac-86ee-62755e09a066" providerId="ADAL" clId="{3AEFF3E4-23DD-4365-AC26-302A7E02533B}" dt="2023-02-07T20:36:43.868" v="88" actId="1076"/>
          <ac:spMkLst>
            <pc:docMk/>
            <pc:sldMk cId="1077000748" sldId="256"/>
            <ac:spMk id="15" creationId="{742733DE-F091-479D-A720-BC926028CCFC}"/>
          </ac:spMkLst>
        </pc:spChg>
        <pc:spChg chg="add mod">
          <ac:chgData name="Michael Waller" userId="e8153d2d-65d9-49ac-86ee-62755e09a066" providerId="ADAL" clId="{3AEFF3E4-23DD-4365-AC26-302A7E02533B}" dt="2023-02-07T20:50:21.591" v="248" actId="1076"/>
          <ac:spMkLst>
            <pc:docMk/>
            <pc:sldMk cId="1077000748" sldId="256"/>
            <ac:spMk id="16" creationId="{83A98D9E-725C-4AC8-852F-D333B8ADE33A}"/>
          </ac:spMkLst>
        </pc:spChg>
        <pc:spChg chg="add mod">
          <ac:chgData name="Michael Waller" userId="e8153d2d-65d9-49ac-86ee-62755e09a066" providerId="ADAL" clId="{3AEFF3E4-23DD-4365-AC26-302A7E02533B}" dt="2023-02-07T20:45:26.975" v="183" actId="14100"/>
          <ac:spMkLst>
            <pc:docMk/>
            <pc:sldMk cId="1077000748" sldId="256"/>
            <ac:spMk id="17" creationId="{812617E5-0995-408A-A8BB-AE44954B3A1F}"/>
          </ac:spMkLst>
        </pc:spChg>
        <pc:spChg chg="add mod">
          <ac:chgData name="Michael Waller" userId="e8153d2d-65d9-49ac-86ee-62755e09a066" providerId="ADAL" clId="{3AEFF3E4-23DD-4365-AC26-302A7E02533B}" dt="2023-02-07T20:45:29.090" v="184" actId="14100"/>
          <ac:spMkLst>
            <pc:docMk/>
            <pc:sldMk cId="1077000748" sldId="256"/>
            <ac:spMk id="18" creationId="{A7ABDE02-6F01-4961-9B67-B33EDC3E3D21}"/>
          </ac:spMkLst>
        </pc:spChg>
        <pc:spChg chg="add mod">
          <ac:chgData name="Michael Waller" userId="e8153d2d-65d9-49ac-86ee-62755e09a066" providerId="ADAL" clId="{3AEFF3E4-23DD-4365-AC26-302A7E02533B}" dt="2023-02-07T20:45:42.344" v="187" actId="1076"/>
          <ac:spMkLst>
            <pc:docMk/>
            <pc:sldMk cId="1077000748" sldId="256"/>
            <ac:spMk id="19" creationId="{6FE78B3C-24E5-4174-A32F-B4FB6CA00049}"/>
          </ac:spMkLst>
        </pc:spChg>
        <pc:spChg chg="add mod">
          <ac:chgData name="Michael Waller" userId="e8153d2d-65d9-49ac-86ee-62755e09a066" providerId="ADAL" clId="{3AEFF3E4-23DD-4365-AC26-302A7E02533B}" dt="2023-02-07T20:45:49.254" v="188" actId="1076"/>
          <ac:spMkLst>
            <pc:docMk/>
            <pc:sldMk cId="1077000748" sldId="256"/>
            <ac:spMk id="20" creationId="{BABC80F0-AADB-448F-9D40-2340E5FB409B}"/>
          </ac:spMkLst>
        </pc:spChg>
        <pc:spChg chg="add mod">
          <ac:chgData name="Michael Waller" userId="e8153d2d-65d9-49ac-86ee-62755e09a066" providerId="ADAL" clId="{3AEFF3E4-23DD-4365-AC26-302A7E02533B}" dt="2023-02-07T20:49:15.007" v="237" actId="1076"/>
          <ac:spMkLst>
            <pc:docMk/>
            <pc:sldMk cId="1077000748" sldId="256"/>
            <ac:spMk id="21" creationId="{3A8490E8-2564-4A05-B505-C47EE5FC0022}"/>
          </ac:spMkLst>
        </pc:spChg>
        <pc:spChg chg="add mod">
          <ac:chgData name="Michael Waller" userId="e8153d2d-65d9-49ac-86ee-62755e09a066" providerId="ADAL" clId="{3AEFF3E4-23DD-4365-AC26-302A7E02533B}" dt="2023-02-07T20:50:47.380" v="251" actId="20577"/>
          <ac:spMkLst>
            <pc:docMk/>
            <pc:sldMk cId="1077000748" sldId="256"/>
            <ac:spMk id="22" creationId="{8014EDFD-4169-4EFE-9DDF-C97B773CCFF2}"/>
          </ac:spMkLst>
        </pc:spChg>
        <pc:spChg chg="add mod">
          <ac:chgData name="Michael Waller" userId="e8153d2d-65d9-49ac-86ee-62755e09a066" providerId="ADAL" clId="{3AEFF3E4-23DD-4365-AC26-302A7E02533B}" dt="2023-02-07T20:55:02.617" v="655" actId="1076"/>
          <ac:spMkLst>
            <pc:docMk/>
            <pc:sldMk cId="1077000748" sldId="256"/>
            <ac:spMk id="23" creationId="{BDDF6112-AE14-4E93-B9AF-E5B83A3F89BA}"/>
          </ac:spMkLst>
        </pc:spChg>
        <pc:spChg chg="add mod">
          <ac:chgData name="Michael Waller" userId="e8153d2d-65d9-49ac-86ee-62755e09a066" providerId="ADAL" clId="{3AEFF3E4-23DD-4365-AC26-302A7E02533B}" dt="2023-02-07T20:55:09.257" v="656" actId="1076"/>
          <ac:spMkLst>
            <pc:docMk/>
            <pc:sldMk cId="1077000748" sldId="256"/>
            <ac:spMk id="24" creationId="{CC1D7FFB-137A-4462-8D5E-789A0CDFB28B}"/>
          </ac:spMkLst>
        </pc:spChg>
        <pc:spChg chg="add mod">
          <ac:chgData name="Michael Waller" userId="e8153d2d-65d9-49ac-86ee-62755e09a066" providerId="ADAL" clId="{3AEFF3E4-23DD-4365-AC26-302A7E02533B}" dt="2023-02-07T20:54:55.487" v="654" actId="1076"/>
          <ac:spMkLst>
            <pc:docMk/>
            <pc:sldMk cId="1077000748" sldId="256"/>
            <ac:spMk id="25" creationId="{54226DC7-CC6B-40E9-8D29-DEB9DA368893}"/>
          </ac:spMkLst>
        </pc:spChg>
        <pc:spChg chg="add mod">
          <ac:chgData name="Michael Waller" userId="e8153d2d-65d9-49ac-86ee-62755e09a066" providerId="ADAL" clId="{3AEFF3E4-23DD-4365-AC26-302A7E02533B}" dt="2023-02-07T21:03:34.463" v="685" actId="20577"/>
          <ac:spMkLst>
            <pc:docMk/>
            <pc:sldMk cId="1077000748" sldId="256"/>
            <ac:spMk id="26" creationId="{5CA95814-2DE0-4F5C-A83D-F9338F541DA6}"/>
          </ac:spMkLst>
        </pc:spChg>
        <pc:spChg chg="add mod">
          <ac:chgData name="Michael Waller" userId="e8153d2d-65d9-49ac-86ee-62755e09a066" providerId="ADAL" clId="{3AEFF3E4-23DD-4365-AC26-302A7E02533B}" dt="2023-02-07T21:03:38.123" v="687" actId="20577"/>
          <ac:spMkLst>
            <pc:docMk/>
            <pc:sldMk cId="1077000748" sldId="256"/>
            <ac:spMk id="27" creationId="{5042C5BB-ED2E-4C7C-98D5-A3027E4B8B58}"/>
          </ac:spMkLst>
        </pc:spChg>
        <pc:spChg chg="add mod">
          <ac:chgData name="Michael Waller" userId="e8153d2d-65d9-49ac-86ee-62755e09a066" providerId="ADAL" clId="{3AEFF3E4-23DD-4365-AC26-302A7E02533B}" dt="2023-02-07T21:03:29.793" v="683" actId="20577"/>
          <ac:spMkLst>
            <pc:docMk/>
            <pc:sldMk cId="1077000748" sldId="256"/>
            <ac:spMk id="28" creationId="{0EC6272D-CE28-47A4-AEE8-0F6CA62F89E1}"/>
          </ac:spMkLst>
        </pc:spChg>
        <pc:spChg chg="add mod">
          <ac:chgData name="Michael Waller" userId="e8153d2d-65d9-49ac-86ee-62755e09a066" providerId="ADAL" clId="{3AEFF3E4-23DD-4365-AC26-302A7E02533B}" dt="2023-02-07T20:49:19.371" v="238" actId="1076"/>
          <ac:spMkLst>
            <pc:docMk/>
            <pc:sldMk cId="1077000748" sldId="256"/>
            <ac:spMk id="29" creationId="{6F5B0F08-2C31-45E6-A9C4-9AB38F5B3BC3}"/>
          </ac:spMkLst>
        </pc:spChg>
        <pc:spChg chg="add mod">
          <ac:chgData name="Michael Waller" userId="e8153d2d-65d9-49ac-86ee-62755e09a066" providerId="ADAL" clId="{3AEFF3E4-23DD-4365-AC26-302A7E02533B}" dt="2023-02-07T20:49:30.051" v="240" actId="1076"/>
          <ac:spMkLst>
            <pc:docMk/>
            <pc:sldMk cId="1077000748" sldId="256"/>
            <ac:spMk id="30" creationId="{A25BAAA8-7503-4FC9-9459-BFEB8D72D4E7}"/>
          </ac:spMkLst>
        </pc:spChg>
        <pc:spChg chg="add mod">
          <ac:chgData name="Michael Waller" userId="e8153d2d-65d9-49ac-86ee-62755e09a066" providerId="ADAL" clId="{3AEFF3E4-23DD-4365-AC26-302A7E02533B}" dt="2023-02-07T20:49:58.750" v="244" actId="1076"/>
          <ac:spMkLst>
            <pc:docMk/>
            <pc:sldMk cId="1077000748" sldId="256"/>
            <ac:spMk id="31" creationId="{3070C65A-5D49-456A-BF5A-AC555B6FBE7B}"/>
          </ac:spMkLst>
        </pc:spChg>
        <pc:spChg chg="add mod">
          <ac:chgData name="Michael Waller" userId="e8153d2d-65d9-49ac-86ee-62755e09a066" providerId="ADAL" clId="{3AEFF3E4-23DD-4365-AC26-302A7E02533B}" dt="2023-02-07T20:52:56.078" v="258" actId="1076"/>
          <ac:spMkLst>
            <pc:docMk/>
            <pc:sldMk cId="1077000748" sldId="256"/>
            <ac:spMk id="32" creationId="{BC1486BF-9571-40CA-978D-6A8268FFDA82}"/>
          </ac:spMkLst>
        </pc:spChg>
        <pc:spChg chg="add mod">
          <ac:chgData name="Michael Waller" userId="e8153d2d-65d9-49ac-86ee-62755e09a066" providerId="ADAL" clId="{3AEFF3E4-23DD-4365-AC26-302A7E02533B}" dt="2023-02-07T20:53:25.428" v="523" actId="20577"/>
          <ac:spMkLst>
            <pc:docMk/>
            <pc:sldMk cId="1077000748" sldId="256"/>
            <ac:spMk id="33" creationId="{53EC5E27-BB33-41C3-8175-0DF355D89B49}"/>
          </ac:spMkLst>
        </pc:spChg>
        <pc:spChg chg="add mod">
          <ac:chgData name="Michael Waller" userId="e8153d2d-65d9-49ac-86ee-62755e09a066" providerId="ADAL" clId="{3AEFF3E4-23DD-4365-AC26-302A7E02533B}" dt="2023-02-07T21:01:39.554" v="678" actId="1076"/>
          <ac:spMkLst>
            <pc:docMk/>
            <pc:sldMk cId="1077000748" sldId="256"/>
            <ac:spMk id="38" creationId="{7763338E-D841-4474-9274-7A1BC82CE140}"/>
          </ac:spMkLst>
        </pc:spChg>
        <pc:graphicFrameChg chg="add mod">
          <ac:chgData name="Michael Waller" userId="e8153d2d-65d9-49ac-86ee-62755e09a066" providerId="ADAL" clId="{3AEFF3E4-23DD-4365-AC26-302A7E02533B}" dt="2023-02-07T20:55:54.176" v="661" actId="1076"/>
          <ac:graphicFrameMkLst>
            <pc:docMk/>
            <pc:sldMk cId="1077000748" sldId="256"/>
            <ac:graphicFrameMk id="34" creationId="{4823AA9C-9DD4-41BC-87D6-8028ED6CC35F}"/>
          </ac:graphicFrameMkLst>
        </pc:graphicFrameChg>
        <pc:graphicFrameChg chg="add mod">
          <ac:chgData name="Michael Waller" userId="e8153d2d-65d9-49ac-86ee-62755e09a066" providerId="ADAL" clId="{3AEFF3E4-23DD-4365-AC26-302A7E02533B}" dt="2023-02-07T21:00:20.994" v="667"/>
          <ac:graphicFrameMkLst>
            <pc:docMk/>
            <pc:sldMk cId="1077000748" sldId="256"/>
            <ac:graphicFrameMk id="35" creationId="{9D690729-F351-465C-915B-FF817F9A1233}"/>
          </ac:graphicFrameMkLst>
        </pc:graphicFrameChg>
        <pc:picChg chg="add mod">
          <ac:chgData name="Michael Waller" userId="e8153d2d-65d9-49ac-86ee-62755e09a066" providerId="ADAL" clId="{3AEFF3E4-23DD-4365-AC26-302A7E02533B}" dt="2023-02-07T20:33:44.879" v="69" actId="1076"/>
          <ac:picMkLst>
            <pc:docMk/>
            <pc:sldMk cId="1077000748" sldId="256"/>
            <ac:picMk id="9" creationId="{5B774CBF-18D9-4A16-B914-1B9C9C327BCD}"/>
          </ac:picMkLst>
        </pc:picChg>
        <pc:picChg chg="add mod">
          <ac:chgData name="Michael Waller" userId="e8153d2d-65d9-49ac-86ee-62755e09a066" providerId="ADAL" clId="{3AEFF3E4-23DD-4365-AC26-302A7E02533B}" dt="2023-02-07T21:00:58.224" v="672" actId="1076"/>
          <ac:picMkLst>
            <pc:docMk/>
            <pc:sldMk cId="1077000748" sldId="256"/>
            <ac:picMk id="37" creationId="{CEA6828A-092B-4C60-9B88-57667F3A2BCA}"/>
          </ac:picMkLst>
        </pc:picChg>
        <pc:cxnChg chg="add del mod">
          <ac:chgData name="Michael Waller" userId="e8153d2d-65d9-49ac-86ee-62755e09a066" providerId="ADAL" clId="{3AEFF3E4-23DD-4365-AC26-302A7E02533B}" dt="2023-02-07T21:02:46.833" v="680" actId="478"/>
          <ac:cxnSpMkLst>
            <pc:docMk/>
            <pc:sldMk cId="1077000748" sldId="256"/>
            <ac:cxnSpMk id="6" creationId="{06E8404F-5313-4027-BC19-5C7CBD8ED264}"/>
          </ac:cxnSpMkLst>
        </pc:cxnChg>
        <pc:cxnChg chg="add del mod">
          <ac:chgData name="Michael Waller" userId="e8153d2d-65d9-49ac-86ee-62755e09a066" providerId="ADAL" clId="{3AEFF3E4-23DD-4365-AC26-302A7E02533B}" dt="2023-02-07T21:02:58.893" v="681" actId="478"/>
          <ac:cxnSpMkLst>
            <pc:docMk/>
            <pc:sldMk cId="1077000748" sldId="256"/>
            <ac:cxnSpMk id="8" creationId="{45906269-19F3-4A75-A12C-C062A27947E6}"/>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200" dirty="0"/>
              <a:t>Numbers</a:t>
            </a: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Series 1</c:v>
                </c:pt>
              </c:strCache>
            </c:strRef>
          </c:tx>
          <c:spPr>
            <a:solidFill>
              <a:schemeClr val="accent1"/>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61D-42F8-9DF0-90DD490C4BB6}"/>
            </c:ext>
          </c:extLst>
        </c:ser>
        <c:ser>
          <c:idx val="1"/>
          <c:order val="1"/>
          <c:tx>
            <c:strRef>
              <c:f>Sheet1!$C$1</c:f>
              <c:strCache>
                <c:ptCount val="1"/>
                <c:pt idx="0">
                  <c:v>Series 2</c:v>
                </c:pt>
              </c:strCache>
            </c:strRef>
          </c:tx>
          <c:spPr>
            <a:solidFill>
              <a:schemeClr val="accent2"/>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61D-42F8-9DF0-90DD490C4BB6}"/>
            </c:ext>
          </c:extLst>
        </c:ser>
        <c:ser>
          <c:idx val="2"/>
          <c:order val="2"/>
          <c:tx>
            <c:strRef>
              <c:f>Sheet1!$D$1</c:f>
              <c:strCache>
                <c:ptCount val="1"/>
                <c:pt idx="0">
                  <c:v>Series 3</c:v>
                </c:pt>
              </c:strCache>
            </c:strRef>
          </c:tx>
          <c:spPr>
            <a:solidFill>
              <a:schemeClr val="accent3"/>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61D-42F8-9DF0-90DD490C4BB6}"/>
            </c:ext>
          </c:extLst>
        </c:ser>
        <c:dLbls>
          <c:showLegendKey val="0"/>
          <c:showVal val="0"/>
          <c:showCatName val="0"/>
          <c:showSerName val="0"/>
          <c:showPercent val="0"/>
          <c:showBubbleSize val="0"/>
        </c:dLbls>
        <c:gapWidth val="150"/>
        <c:shape val="box"/>
        <c:axId val="460833616"/>
        <c:axId val="460827376"/>
        <c:axId val="0"/>
      </c:bar3DChart>
      <c:catAx>
        <c:axId val="4608336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460827376"/>
        <c:crosses val="autoZero"/>
        <c:auto val="1"/>
        <c:lblAlgn val="ctr"/>
        <c:lblOffset val="100"/>
        <c:noMultiLvlLbl val="0"/>
      </c:catAx>
      <c:valAx>
        <c:axId val="460827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460833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r>
              <a:rPr lang="en-US" sz="3200" dirty="0"/>
              <a:t>More</a:t>
            </a:r>
            <a:r>
              <a:rPr lang="en-US" sz="3200" baseline="0" dirty="0"/>
              <a:t> numbers</a:t>
            </a:r>
            <a:endParaRPr lang="en-US" sz="3200" dirty="0"/>
          </a:p>
        </c:rich>
      </c:tx>
      <c:overlay val="0"/>
      <c:spPr>
        <a:noFill/>
        <a:ln>
          <a:noFill/>
        </a:ln>
        <a:effectLst/>
      </c:spPr>
      <c:txPr>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ofPieChart>
        <c:ofPieType val="bar"/>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FE0-40DD-A7A4-2429DB91297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FE0-40DD-A7A4-2429DB91297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FE0-40DD-A7A4-2429DB91297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FE0-40DD-A7A4-2429DB912972}"/>
              </c:ext>
            </c:extLst>
          </c:dPt>
          <c:dPt>
            <c:idx val="4"/>
            <c:bubble3D val="0"/>
            <c:explosion val="5"/>
            <c:spPr>
              <a:solidFill>
                <a:schemeClr val="accent5"/>
              </a:solidFill>
              <a:ln w="19050">
                <a:solidFill>
                  <a:schemeClr val="lt1"/>
                </a:solidFill>
              </a:ln>
              <a:effectLst/>
            </c:spPr>
            <c:extLst>
              <c:ext xmlns:c16="http://schemas.microsoft.com/office/drawing/2014/chart" uri="{C3380CC4-5D6E-409C-BE32-E72D297353CC}">
                <c16:uniqueId val="{00000009-AFE0-40DD-A7A4-2429DB912972}"/>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A-AFE0-40DD-A7A4-2429DB912972}"/>
            </c:ext>
          </c:extLst>
        </c:ser>
        <c:dLbls>
          <c:showLegendKey val="0"/>
          <c:showVal val="0"/>
          <c:showCatName val="0"/>
          <c:showSerName val="0"/>
          <c:showPercent val="0"/>
          <c:showBubbleSize val="0"/>
          <c:showLeaderLines val="1"/>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23260" y="5237694"/>
            <a:ext cx="36530280" cy="11142133"/>
          </a:xfrm>
        </p:spPr>
        <p:txBody>
          <a:bodyPr anchor="b"/>
          <a:lstStyle>
            <a:lvl1pPr algn="ctr">
              <a:defRPr sz="28000"/>
            </a:lvl1pPr>
          </a:lstStyle>
          <a:p>
            <a:r>
              <a:rPr lang="en-US"/>
              <a:t>Click to edit Master title style</a:t>
            </a:r>
            <a:endParaRPr lang="en-US" dirty="0"/>
          </a:p>
        </p:txBody>
      </p:sp>
      <p:sp>
        <p:nvSpPr>
          <p:cNvPr id="3" name="Subtitle 2"/>
          <p:cNvSpPr>
            <a:spLocks noGrp="1"/>
          </p:cNvSpPr>
          <p:nvPr>
            <p:ph type="subTitle" idx="1"/>
          </p:nvPr>
        </p:nvSpPr>
        <p:spPr>
          <a:xfrm>
            <a:off x="5372100" y="16809511"/>
            <a:ext cx="32232600" cy="7726889"/>
          </a:xfrm>
        </p:spPr>
        <p:txBody>
          <a:bodyPr/>
          <a:lstStyle>
            <a:lvl1pPr marL="0" indent="0" algn="ctr">
              <a:buNone/>
              <a:defRPr sz="11200"/>
            </a:lvl1pPr>
            <a:lvl2pPr marL="2133615" indent="0" algn="ctr">
              <a:buNone/>
              <a:defRPr sz="9333"/>
            </a:lvl2pPr>
            <a:lvl3pPr marL="4267230" indent="0" algn="ctr">
              <a:buNone/>
              <a:defRPr sz="8400"/>
            </a:lvl3pPr>
            <a:lvl4pPr marL="6400846" indent="0" algn="ctr">
              <a:buNone/>
              <a:defRPr sz="7467"/>
            </a:lvl4pPr>
            <a:lvl5pPr marL="8534461" indent="0" algn="ctr">
              <a:buNone/>
              <a:defRPr sz="7467"/>
            </a:lvl5pPr>
            <a:lvl6pPr marL="10668076" indent="0" algn="ctr">
              <a:buNone/>
              <a:defRPr sz="7467"/>
            </a:lvl6pPr>
            <a:lvl7pPr marL="12801691" indent="0" algn="ctr">
              <a:buNone/>
              <a:defRPr sz="7467"/>
            </a:lvl7pPr>
            <a:lvl8pPr marL="14935307" indent="0" algn="ctr">
              <a:buNone/>
              <a:defRPr sz="7467"/>
            </a:lvl8pPr>
            <a:lvl9pPr marL="17068922" indent="0" algn="ctr">
              <a:buNone/>
              <a:defRPr sz="746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C1891F-A953-4304-A105-BE9898C28272}"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1454467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C1891F-A953-4304-A105-BE9898C28272}"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32253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755275" y="1703917"/>
            <a:ext cx="9266873" cy="271219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54657" y="1703917"/>
            <a:ext cx="27263408" cy="271219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C1891F-A953-4304-A105-BE9898C28272}"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111117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C1891F-A953-4304-A105-BE9898C28272}"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241042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32274" y="7978784"/>
            <a:ext cx="37067490" cy="13312773"/>
          </a:xfrm>
        </p:spPr>
        <p:txBody>
          <a:bodyPr anchor="b"/>
          <a:lstStyle>
            <a:lvl1pPr>
              <a:defRPr sz="28000"/>
            </a:lvl1pPr>
          </a:lstStyle>
          <a:p>
            <a:r>
              <a:rPr lang="en-US"/>
              <a:t>Click to edit Master title style</a:t>
            </a:r>
            <a:endParaRPr lang="en-US" dirty="0"/>
          </a:p>
        </p:txBody>
      </p:sp>
      <p:sp>
        <p:nvSpPr>
          <p:cNvPr id="3" name="Text Placeholder 2"/>
          <p:cNvSpPr>
            <a:spLocks noGrp="1"/>
          </p:cNvSpPr>
          <p:nvPr>
            <p:ph type="body" idx="1"/>
          </p:nvPr>
        </p:nvSpPr>
        <p:spPr>
          <a:xfrm>
            <a:off x="2932274" y="21417501"/>
            <a:ext cx="37067490" cy="7000873"/>
          </a:xfrm>
        </p:spPr>
        <p:txBody>
          <a:bodyPr/>
          <a:lstStyle>
            <a:lvl1pPr marL="0" indent="0">
              <a:buNone/>
              <a:defRPr sz="11200">
                <a:solidFill>
                  <a:schemeClr val="tx1"/>
                </a:solidFill>
              </a:defRPr>
            </a:lvl1pPr>
            <a:lvl2pPr marL="2133615" indent="0">
              <a:buNone/>
              <a:defRPr sz="9333">
                <a:solidFill>
                  <a:schemeClr val="tx1">
                    <a:tint val="75000"/>
                  </a:schemeClr>
                </a:solidFill>
              </a:defRPr>
            </a:lvl2pPr>
            <a:lvl3pPr marL="4267230" indent="0">
              <a:buNone/>
              <a:defRPr sz="8400">
                <a:solidFill>
                  <a:schemeClr val="tx1">
                    <a:tint val="75000"/>
                  </a:schemeClr>
                </a:solidFill>
              </a:defRPr>
            </a:lvl3pPr>
            <a:lvl4pPr marL="6400846" indent="0">
              <a:buNone/>
              <a:defRPr sz="7467">
                <a:solidFill>
                  <a:schemeClr val="tx1">
                    <a:tint val="75000"/>
                  </a:schemeClr>
                </a:solidFill>
              </a:defRPr>
            </a:lvl4pPr>
            <a:lvl5pPr marL="8534461" indent="0">
              <a:buNone/>
              <a:defRPr sz="7467">
                <a:solidFill>
                  <a:schemeClr val="tx1">
                    <a:tint val="75000"/>
                  </a:schemeClr>
                </a:solidFill>
              </a:defRPr>
            </a:lvl5pPr>
            <a:lvl6pPr marL="10668076" indent="0">
              <a:buNone/>
              <a:defRPr sz="7467">
                <a:solidFill>
                  <a:schemeClr val="tx1">
                    <a:tint val="75000"/>
                  </a:schemeClr>
                </a:solidFill>
              </a:defRPr>
            </a:lvl6pPr>
            <a:lvl7pPr marL="12801691" indent="0">
              <a:buNone/>
              <a:defRPr sz="7467">
                <a:solidFill>
                  <a:schemeClr val="tx1">
                    <a:tint val="75000"/>
                  </a:schemeClr>
                </a:solidFill>
              </a:defRPr>
            </a:lvl7pPr>
            <a:lvl8pPr marL="14935307" indent="0">
              <a:buNone/>
              <a:defRPr sz="7467">
                <a:solidFill>
                  <a:schemeClr val="tx1">
                    <a:tint val="75000"/>
                  </a:schemeClr>
                </a:solidFill>
              </a:defRPr>
            </a:lvl8pPr>
            <a:lvl9pPr marL="17068922" indent="0">
              <a:buNone/>
              <a:defRPr sz="74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C1891F-A953-4304-A105-BE9898C28272}"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3824993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54655" y="8519583"/>
            <a:ext cx="18265140" cy="20306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757005" y="8519583"/>
            <a:ext cx="18265140" cy="20306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C1891F-A953-4304-A105-BE9898C28272}"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3886795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60253" y="1703924"/>
            <a:ext cx="37067490" cy="6185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60257" y="7845427"/>
            <a:ext cx="18181198" cy="3844923"/>
          </a:xfrm>
        </p:spPr>
        <p:txBody>
          <a:bodyPr anchor="b"/>
          <a:lstStyle>
            <a:lvl1pPr marL="0" indent="0">
              <a:buNone/>
              <a:defRPr sz="11200" b="1"/>
            </a:lvl1pPr>
            <a:lvl2pPr marL="2133615" indent="0">
              <a:buNone/>
              <a:defRPr sz="9333" b="1"/>
            </a:lvl2pPr>
            <a:lvl3pPr marL="4267230" indent="0">
              <a:buNone/>
              <a:defRPr sz="8400" b="1"/>
            </a:lvl3pPr>
            <a:lvl4pPr marL="6400846" indent="0">
              <a:buNone/>
              <a:defRPr sz="7467" b="1"/>
            </a:lvl4pPr>
            <a:lvl5pPr marL="8534461" indent="0">
              <a:buNone/>
              <a:defRPr sz="7467" b="1"/>
            </a:lvl5pPr>
            <a:lvl6pPr marL="10668076" indent="0">
              <a:buNone/>
              <a:defRPr sz="7467" b="1"/>
            </a:lvl6pPr>
            <a:lvl7pPr marL="12801691" indent="0">
              <a:buNone/>
              <a:defRPr sz="7467" b="1"/>
            </a:lvl7pPr>
            <a:lvl8pPr marL="14935307" indent="0">
              <a:buNone/>
              <a:defRPr sz="7467" b="1"/>
            </a:lvl8pPr>
            <a:lvl9pPr marL="17068922" indent="0">
              <a:buNone/>
              <a:defRPr sz="7467" b="1"/>
            </a:lvl9pPr>
          </a:lstStyle>
          <a:p>
            <a:pPr lvl="0"/>
            <a:r>
              <a:rPr lang="en-US"/>
              <a:t>Click to edit Master text styles</a:t>
            </a:r>
          </a:p>
        </p:txBody>
      </p:sp>
      <p:sp>
        <p:nvSpPr>
          <p:cNvPr id="4" name="Content Placeholder 3"/>
          <p:cNvSpPr>
            <a:spLocks noGrp="1"/>
          </p:cNvSpPr>
          <p:nvPr>
            <p:ph sz="half" idx="2"/>
          </p:nvPr>
        </p:nvSpPr>
        <p:spPr>
          <a:xfrm>
            <a:off x="2960257" y="11690350"/>
            <a:ext cx="18181198" cy="171947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757007" y="7845427"/>
            <a:ext cx="18270738" cy="3844923"/>
          </a:xfrm>
        </p:spPr>
        <p:txBody>
          <a:bodyPr anchor="b"/>
          <a:lstStyle>
            <a:lvl1pPr marL="0" indent="0">
              <a:buNone/>
              <a:defRPr sz="11200" b="1"/>
            </a:lvl1pPr>
            <a:lvl2pPr marL="2133615" indent="0">
              <a:buNone/>
              <a:defRPr sz="9333" b="1"/>
            </a:lvl2pPr>
            <a:lvl3pPr marL="4267230" indent="0">
              <a:buNone/>
              <a:defRPr sz="8400" b="1"/>
            </a:lvl3pPr>
            <a:lvl4pPr marL="6400846" indent="0">
              <a:buNone/>
              <a:defRPr sz="7467" b="1"/>
            </a:lvl4pPr>
            <a:lvl5pPr marL="8534461" indent="0">
              <a:buNone/>
              <a:defRPr sz="7467" b="1"/>
            </a:lvl5pPr>
            <a:lvl6pPr marL="10668076" indent="0">
              <a:buNone/>
              <a:defRPr sz="7467" b="1"/>
            </a:lvl6pPr>
            <a:lvl7pPr marL="12801691" indent="0">
              <a:buNone/>
              <a:defRPr sz="7467" b="1"/>
            </a:lvl7pPr>
            <a:lvl8pPr marL="14935307" indent="0">
              <a:buNone/>
              <a:defRPr sz="7467" b="1"/>
            </a:lvl8pPr>
            <a:lvl9pPr marL="17068922" indent="0">
              <a:buNone/>
              <a:defRPr sz="7467" b="1"/>
            </a:lvl9pPr>
          </a:lstStyle>
          <a:p>
            <a:pPr lvl="0"/>
            <a:r>
              <a:rPr lang="en-US"/>
              <a:t>Click to edit Master text styles</a:t>
            </a:r>
          </a:p>
        </p:txBody>
      </p:sp>
      <p:sp>
        <p:nvSpPr>
          <p:cNvPr id="6" name="Content Placeholder 5"/>
          <p:cNvSpPr>
            <a:spLocks noGrp="1"/>
          </p:cNvSpPr>
          <p:nvPr>
            <p:ph sz="quarter" idx="4"/>
          </p:nvPr>
        </p:nvSpPr>
        <p:spPr>
          <a:xfrm>
            <a:off x="21757007" y="11690350"/>
            <a:ext cx="18270738" cy="171947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C1891F-A953-4304-A105-BE9898C28272}" type="datetimeFigureOut">
              <a:rPr lang="en-US" smtClean="0"/>
              <a:t>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3220992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C1891F-A953-4304-A105-BE9898C28272}" type="datetimeFigureOut">
              <a:rPr lang="en-US" smtClean="0"/>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428862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1891F-A953-4304-A105-BE9898C28272}" type="datetimeFigureOut">
              <a:rPr lang="en-US" smtClean="0"/>
              <a:t>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1454947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0253" y="2133600"/>
            <a:ext cx="13861137" cy="7467600"/>
          </a:xfrm>
        </p:spPr>
        <p:txBody>
          <a:bodyPr anchor="b"/>
          <a:lstStyle>
            <a:lvl1pPr>
              <a:defRPr sz="14933"/>
            </a:lvl1pPr>
          </a:lstStyle>
          <a:p>
            <a:r>
              <a:rPr lang="en-US"/>
              <a:t>Click to edit Master title style</a:t>
            </a:r>
            <a:endParaRPr lang="en-US" dirty="0"/>
          </a:p>
        </p:txBody>
      </p:sp>
      <p:sp>
        <p:nvSpPr>
          <p:cNvPr id="3" name="Content Placeholder 2"/>
          <p:cNvSpPr>
            <a:spLocks noGrp="1"/>
          </p:cNvSpPr>
          <p:nvPr>
            <p:ph idx="1"/>
          </p:nvPr>
        </p:nvSpPr>
        <p:spPr>
          <a:xfrm>
            <a:off x="18270738" y="4607991"/>
            <a:ext cx="21757005" cy="22743583"/>
          </a:xfrm>
        </p:spPr>
        <p:txBody>
          <a:bodyPr/>
          <a:lstStyle>
            <a:lvl1pPr>
              <a:defRPr sz="14933"/>
            </a:lvl1pPr>
            <a:lvl2pPr>
              <a:defRPr sz="13067"/>
            </a:lvl2pPr>
            <a:lvl3pPr>
              <a:defRPr sz="11200"/>
            </a:lvl3pPr>
            <a:lvl4pPr>
              <a:defRPr sz="9333"/>
            </a:lvl4pPr>
            <a:lvl5pPr>
              <a:defRPr sz="9333"/>
            </a:lvl5pPr>
            <a:lvl6pPr>
              <a:defRPr sz="9333"/>
            </a:lvl6pPr>
            <a:lvl7pPr>
              <a:defRPr sz="9333"/>
            </a:lvl7pPr>
            <a:lvl8pPr>
              <a:defRPr sz="9333"/>
            </a:lvl8pPr>
            <a:lvl9pPr>
              <a:defRPr sz="9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60253" y="9601200"/>
            <a:ext cx="13861137" cy="17787411"/>
          </a:xfrm>
        </p:spPr>
        <p:txBody>
          <a:bodyPr/>
          <a:lstStyle>
            <a:lvl1pPr marL="0" indent="0">
              <a:buNone/>
              <a:defRPr sz="7467"/>
            </a:lvl1pPr>
            <a:lvl2pPr marL="2133615" indent="0">
              <a:buNone/>
              <a:defRPr sz="6533"/>
            </a:lvl2pPr>
            <a:lvl3pPr marL="4267230" indent="0">
              <a:buNone/>
              <a:defRPr sz="5600"/>
            </a:lvl3pPr>
            <a:lvl4pPr marL="6400846" indent="0">
              <a:buNone/>
              <a:defRPr sz="4667"/>
            </a:lvl4pPr>
            <a:lvl5pPr marL="8534461" indent="0">
              <a:buNone/>
              <a:defRPr sz="4667"/>
            </a:lvl5pPr>
            <a:lvl6pPr marL="10668076" indent="0">
              <a:buNone/>
              <a:defRPr sz="4667"/>
            </a:lvl6pPr>
            <a:lvl7pPr marL="12801691" indent="0">
              <a:buNone/>
              <a:defRPr sz="4667"/>
            </a:lvl7pPr>
            <a:lvl8pPr marL="14935307" indent="0">
              <a:buNone/>
              <a:defRPr sz="4667"/>
            </a:lvl8pPr>
            <a:lvl9pPr marL="17068922" indent="0">
              <a:buNone/>
              <a:defRPr sz="4667"/>
            </a:lvl9pPr>
          </a:lstStyle>
          <a:p>
            <a:pPr lvl="0"/>
            <a:r>
              <a:rPr lang="en-US"/>
              <a:t>Click to edit Master text styles</a:t>
            </a:r>
          </a:p>
        </p:txBody>
      </p:sp>
      <p:sp>
        <p:nvSpPr>
          <p:cNvPr id="5" name="Date Placeholder 4"/>
          <p:cNvSpPr>
            <a:spLocks noGrp="1"/>
          </p:cNvSpPr>
          <p:nvPr>
            <p:ph type="dt" sz="half" idx="10"/>
          </p:nvPr>
        </p:nvSpPr>
        <p:spPr/>
        <p:txBody>
          <a:bodyPr/>
          <a:lstStyle/>
          <a:p>
            <a:fld id="{84C1891F-A953-4304-A105-BE9898C28272}"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376305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0253" y="2133600"/>
            <a:ext cx="13861137" cy="7467600"/>
          </a:xfrm>
        </p:spPr>
        <p:txBody>
          <a:bodyPr anchor="b"/>
          <a:lstStyle>
            <a:lvl1pPr>
              <a:defRPr sz="14933"/>
            </a:lvl1pPr>
          </a:lstStyle>
          <a:p>
            <a:r>
              <a:rPr lang="en-US"/>
              <a:t>Click to edit Master title style</a:t>
            </a:r>
            <a:endParaRPr lang="en-US" dirty="0"/>
          </a:p>
        </p:txBody>
      </p:sp>
      <p:sp>
        <p:nvSpPr>
          <p:cNvPr id="3" name="Picture Placeholder 2"/>
          <p:cNvSpPr>
            <a:spLocks noGrp="1" noChangeAspect="1"/>
          </p:cNvSpPr>
          <p:nvPr>
            <p:ph type="pic" idx="1"/>
          </p:nvPr>
        </p:nvSpPr>
        <p:spPr>
          <a:xfrm>
            <a:off x="18270738" y="4607991"/>
            <a:ext cx="21757005" cy="22743583"/>
          </a:xfrm>
        </p:spPr>
        <p:txBody>
          <a:bodyPr anchor="t"/>
          <a:lstStyle>
            <a:lvl1pPr marL="0" indent="0">
              <a:buNone/>
              <a:defRPr sz="14933"/>
            </a:lvl1pPr>
            <a:lvl2pPr marL="2133615" indent="0">
              <a:buNone/>
              <a:defRPr sz="13067"/>
            </a:lvl2pPr>
            <a:lvl3pPr marL="4267230" indent="0">
              <a:buNone/>
              <a:defRPr sz="11200"/>
            </a:lvl3pPr>
            <a:lvl4pPr marL="6400846" indent="0">
              <a:buNone/>
              <a:defRPr sz="9333"/>
            </a:lvl4pPr>
            <a:lvl5pPr marL="8534461" indent="0">
              <a:buNone/>
              <a:defRPr sz="9333"/>
            </a:lvl5pPr>
            <a:lvl6pPr marL="10668076" indent="0">
              <a:buNone/>
              <a:defRPr sz="9333"/>
            </a:lvl6pPr>
            <a:lvl7pPr marL="12801691" indent="0">
              <a:buNone/>
              <a:defRPr sz="9333"/>
            </a:lvl7pPr>
            <a:lvl8pPr marL="14935307" indent="0">
              <a:buNone/>
              <a:defRPr sz="9333"/>
            </a:lvl8pPr>
            <a:lvl9pPr marL="17068922" indent="0">
              <a:buNone/>
              <a:defRPr sz="9333"/>
            </a:lvl9pPr>
          </a:lstStyle>
          <a:p>
            <a:r>
              <a:rPr lang="en-US"/>
              <a:t>Click icon to add picture</a:t>
            </a:r>
            <a:endParaRPr lang="en-US" dirty="0"/>
          </a:p>
        </p:txBody>
      </p:sp>
      <p:sp>
        <p:nvSpPr>
          <p:cNvPr id="4" name="Text Placeholder 3"/>
          <p:cNvSpPr>
            <a:spLocks noGrp="1"/>
          </p:cNvSpPr>
          <p:nvPr>
            <p:ph type="body" sz="half" idx="2"/>
          </p:nvPr>
        </p:nvSpPr>
        <p:spPr>
          <a:xfrm>
            <a:off x="2960253" y="9601200"/>
            <a:ext cx="13861137" cy="17787411"/>
          </a:xfrm>
        </p:spPr>
        <p:txBody>
          <a:bodyPr/>
          <a:lstStyle>
            <a:lvl1pPr marL="0" indent="0">
              <a:buNone/>
              <a:defRPr sz="7467"/>
            </a:lvl1pPr>
            <a:lvl2pPr marL="2133615" indent="0">
              <a:buNone/>
              <a:defRPr sz="6533"/>
            </a:lvl2pPr>
            <a:lvl3pPr marL="4267230" indent="0">
              <a:buNone/>
              <a:defRPr sz="5600"/>
            </a:lvl3pPr>
            <a:lvl4pPr marL="6400846" indent="0">
              <a:buNone/>
              <a:defRPr sz="4667"/>
            </a:lvl4pPr>
            <a:lvl5pPr marL="8534461" indent="0">
              <a:buNone/>
              <a:defRPr sz="4667"/>
            </a:lvl5pPr>
            <a:lvl6pPr marL="10668076" indent="0">
              <a:buNone/>
              <a:defRPr sz="4667"/>
            </a:lvl6pPr>
            <a:lvl7pPr marL="12801691" indent="0">
              <a:buNone/>
              <a:defRPr sz="4667"/>
            </a:lvl7pPr>
            <a:lvl8pPr marL="14935307" indent="0">
              <a:buNone/>
              <a:defRPr sz="4667"/>
            </a:lvl8pPr>
            <a:lvl9pPr marL="17068922" indent="0">
              <a:buNone/>
              <a:defRPr sz="4667"/>
            </a:lvl9pPr>
          </a:lstStyle>
          <a:p>
            <a:pPr lvl="0"/>
            <a:r>
              <a:rPr lang="en-US"/>
              <a:t>Click to edit Master text styles</a:t>
            </a:r>
          </a:p>
        </p:txBody>
      </p:sp>
      <p:sp>
        <p:nvSpPr>
          <p:cNvPr id="5" name="Date Placeholder 4"/>
          <p:cNvSpPr>
            <a:spLocks noGrp="1"/>
          </p:cNvSpPr>
          <p:nvPr>
            <p:ph type="dt" sz="half" idx="10"/>
          </p:nvPr>
        </p:nvSpPr>
        <p:spPr/>
        <p:txBody>
          <a:bodyPr/>
          <a:lstStyle/>
          <a:p>
            <a:fld id="{84C1891F-A953-4304-A105-BE9898C28272}"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A3968-A48A-4EEC-BB93-A6495E0D8C31}" type="slidenum">
              <a:rPr lang="en-US" smtClean="0"/>
              <a:t>‹#›</a:t>
            </a:fld>
            <a:endParaRPr lang="en-US"/>
          </a:p>
        </p:txBody>
      </p:sp>
    </p:spTree>
    <p:extLst>
      <p:ext uri="{BB962C8B-B14F-4D97-AF65-F5344CB8AC3E}">
        <p14:creationId xmlns:p14="http://schemas.microsoft.com/office/powerpoint/2010/main" val="3793538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54655" y="1703924"/>
            <a:ext cx="37067490" cy="618596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54655" y="8519583"/>
            <a:ext cx="37067490" cy="203062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54655" y="29662974"/>
            <a:ext cx="9669780" cy="1703917"/>
          </a:xfrm>
          <a:prstGeom prst="rect">
            <a:avLst/>
          </a:prstGeom>
        </p:spPr>
        <p:txBody>
          <a:bodyPr vert="horz" lIns="91440" tIns="45720" rIns="91440" bIns="45720" rtlCol="0" anchor="ctr"/>
          <a:lstStyle>
            <a:lvl1pPr algn="l">
              <a:defRPr sz="5600">
                <a:solidFill>
                  <a:schemeClr val="tx1">
                    <a:tint val="75000"/>
                  </a:schemeClr>
                </a:solidFill>
              </a:defRPr>
            </a:lvl1pPr>
          </a:lstStyle>
          <a:p>
            <a:fld id="{84C1891F-A953-4304-A105-BE9898C28272}" type="datetimeFigureOut">
              <a:rPr lang="en-US" smtClean="0"/>
              <a:t>2/7/2023</a:t>
            </a:fld>
            <a:endParaRPr lang="en-US"/>
          </a:p>
        </p:txBody>
      </p:sp>
      <p:sp>
        <p:nvSpPr>
          <p:cNvPr id="5" name="Footer Placeholder 4"/>
          <p:cNvSpPr>
            <a:spLocks noGrp="1"/>
          </p:cNvSpPr>
          <p:nvPr>
            <p:ph type="ftr" sz="quarter" idx="3"/>
          </p:nvPr>
        </p:nvSpPr>
        <p:spPr>
          <a:xfrm>
            <a:off x="14236065" y="29662974"/>
            <a:ext cx="14504670" cy="1703917"/>
          </a:xfrm>
          <a:prstGeom prst="rect">
            <a:avLst/>
          </a:prstGeom>
        </p:spPr>
        <p:txBody>
          <a:bodyPr vert="horz" lIns="91440" tIns="45720" rIns="91440" bIns="45720" rtlCol="0" anchor="ctr"/>
          <a:lstStyle>
            <a:lvl1pPr algn="ctr">
              <a:defRPr sz="5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352365" y="29662974"/>
            <a:ext cx="9669780" cy="1703917"/>
          </a:xfrm>
          <a:prstGeom prst="rect">
            <a:avLst/>
          </a:prstGeom>
        </p:spPr>
        <p:txBody>
          <a:bodyPr vert="horz" lIns="91440" tIns="45720" rIns="91440" bIns="45720" rtlCol="0" anchor="ctr"/>
          <a:lstStyle>
            <a:lvl1pPr algn="r">
              <a:defRPr sz="5600">
                <a:solidFill>
                  <a:schemeClr val="tx1">
                    <a:tint val="75000"/>
                  </a:schemeClr>
                </a:solidFill>
              </a:defRPr>
            </a:lvl1pPr>
          </a:lstStyle>
          <a:p>
            <a:fld id="{03DA3968-A48A-4EEC-BB93-A6495E0D8C31}" type="slidenum">
              <a:rPr lang="en-US" smtClean="0"/>
              <a:t>‹#›</a:t>
            </a:fld>
            <a:endParaRPr lang="en-US"/>
          </a:p>
        </p:txBody>
      </p:sp>
    </p:spTree>
    <p:extLst>
      <p:ext uri="{BB962C8B-B14F-4D97-AF65-F5344CB8AC3E}">
        <p14:creationId xmlns:p14="http://schemas.microsoft.com/office/powerpoint/2010/main" val="2631728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267230" rtl="0" eaLnBrk="1" latinLnBrk="0" hangingPunct="1">
        <a:lnSpc>
          <a:spcPct val="90000"/>
        </a:lnSpc>
        <a:spcBef>
          <a:spcPct val="0"/>
        </a:spcBef>
        <a:buNone/>
        <a:defRPr sz="20533" kern="1200">
          <a:solidFill>
            <a:schemeClr val="tx1"/>
          </a:solidFill>
          <a:latin typeface="+mj-lt"/>
          <a:ea typeface="+mj-ea"/>
          <a:cs typeface="+mj-cs"/>
        </a:defRPr>
      </a:lvl1pPr>
    </p:titleStyle>
    <p:bodyStyle>
      <a:lvl1pPr marL="1066808" indent="-1066808" algn="l" defTabSz="4267230" rtl="0" eaLnBrk="1" latinLnBrk="0" hangingPunct="1">
        <a:lnSpc>
          <a:spcPct val="90000"/>
        </a:lnSpc>
        <a:spcBef>
          <a:spcPts val="4667"/>
        </a:spcBef>
        <a:buFont typeface="Arial" panose="020B0604020202020204" pitchFamily="34" charset="0"/>
        <a:buChar char="•"/>
        <a:defRPr sz="13067" kern="1200">
          <a:solidFill>
            <a:schemeClr val="tx1"/>
          </a:solidFill>
          <a:latin typeface="+mn-lt"/>
          <a:ea typeface="+mn-ea"/>
          <a:cs typeface="+mn-cs"/>
        </a:defRPr>
      </a:lvl1pPr>
      <a:lvl2pPr marL="3200423" indent="-1066808" algn="l" defTabSz="4267230" rtl="0" eaLnBrk="1" latinLnBrk="0" hangingPunct="1">
        <a:lnSpc>
          <a:spcPct val="90000"/>
        </a:lnSpc>
        <a:spcBef>
          <a:spcPts val="2333"/>
        </a:spcBef>
        <a:buFont typeface="Arial" panose="020B0604020202020204" pitchFamily="34" charset="0"/>
        <a:buChar char="•"/>
        <a:defRPr sz="11200" kern="1200">
          <a:solidFill>
            <a:schemeClr val="tx1"/>
          </a:solidFill>
          <a:latin typeface="+mn-lt"/>
          <a:ea typeface="+mn-ea"/>
          <a:cs typeface="+mn-cs"/>
        </a:defRPr>
      </a:lvl2pPr>
      <a:lvl3pPr marL="5334038" indent="-1066808" algn="l" defTabSz="4267230" rtl="0" eaLnBrk="1" latinLnBrk="0" hangingPunct="1">
        <a:lnSpc>
          <a:spcPct val="90000"/>
        </a:lnSpc>
        <a:spcBef>
          <a:spcPts val="2333"/>
        </a:spcBef>
        <a:buFont typeface="Arial" panose="020B0604020202020204" pitchFamily="34" charset="0"/>
        <a:buChar char="•"/>
        <a:defRPr sz="9333" kern="1200">
          <a:solidFill>
            <a:schemeClr val="tx1"/>
          </a:solidFill>
          <a:latin typeface="+mn-lt"/>
          <a:ea typeface="+mn-ea"/>
          <a:cs typeface="+mn-cs"/>
        </a:defRPr>
      </a:lvl3pPr>
      <a:lvl4pPr marL="7467653"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4pPr>
      <a:lvl5pPr marL="9601269"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5pPr>
      <a:lvl6pPr marL="11734884"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6pPr>
      <a:lvl7pPr marL="13868499"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7pPr>
      <a:lvl8pPr marL="16002114"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8pPr>
      <a:lvl9pPr marL="18135730"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9pPr>
    </p:bodyStyle>
    <p:otherStyle>
      <a:defPPr>
        <a:defRPr lang="en-US"/>
      </a:defPPr>
      <a:lvl1pPr marL="0" algn="l" defTabSz="4267230" rtl="0" eaLnBrk="1" latinLnBrk="0" hangingPunct="1">
        <a:defRPr sz="8400" kern="1200">
          <a:solidFill>
            <a:schemeClr val="tx1"/>
          </a:solidFill>
          <a:latin typeface="+mn-lt"/>
          <a:ea typeface="+mn-ea"/>
          <a:cs typeface="+mn-cs"/>
        </a:defRPr>
      </a:lvl1pPr>
      <a:lvl2pPr marL="2133615" algn="l" defTabSz="4267230" rtl="0" eaLnBrk="1" latinLnBrk="0" hangingPunct="1">
        <a:defRPr sz="8400" kern="1200">
          <a:solidFill>
            <a:schemeClr val="tx1"/>
          </a:solidFill>
          <a:latin typeface="+mn-lt"/>
          <a:ea typeface="+mn-ea"/>
          <a:cs typeface="+mn-cs"/>
        </a:defRPr>
      </a:lvl2pPr>
      <a:lvl3pPr marL="4267230" algn="l" defTabSz="4267230" rtl="0" eaLnBrk="1" latinLnBrk="0" hangingPunct="1">
        <a:defRPr sz="8400" kern="1200">
          <a:solidFill>
            <a:schemeClr val="tx1"/>
          </a:solidFill>
          <a:latin typeface="+mn-lt"/>
          <a:ea typeface="+mn-ea"/>
          <a:cs typeface="+mn-cs"/>
        </a:defRPr>
      </a:lvl3pPr>
      <a:lvl4pPr marL="6400846" algn="l" defTabSz="4267230" rtl="0" eaLnBrk="1" latinLnBrk="0" hangingPunct="1">
        <a:defRPr sz="8400" kern="1200">
          <a:solidFill>
            <a:schemeClr val="tx1"/>
          </a:solidFill>
          <a:latin typeface="+mn-lt"/>
          <a:ea typeface="+mn-ea"/>
          <a:cs typeface="+mn-cs"/>
        </a:defRPr>
      </a:lvl4pPr>
      <a:lvl5pPr marL="8534461" algn="l" defTabSz="4267230" rtl="0" eaLnBrk="1" latinLnBrk="0" hangingPunct="1">
        <a:defRPr sz="8400" kern="1200">
          <a:solidFill>
            <a:schemeClr val="tx1"/>
          </a:solidFill>
          <a:latin typeface="+mn-lt"/>
          <a:ea typeface="+mn-ea"/>
          <a:cs typeface="+mn-cs"/>
        </a:defRPr>
      </a:lvl5pPr>
      <a:lvl6pPr marL="10668076" algn="l" defTabSz="4267230" rtl="0" eaLnBrk="1" latinLnBrk="0" hangingPunct="1">
        <a:defRPr sz="8400" kern="1200">
          <a:solidFill>
            <a:schemeClr val="tx1"/>
          </a:solidFill>
          <a:latin typeface="+mn-lt"/>
          <a:ea typeface="+mn-ea"/>
          <a:cs typeface="+mn-cs"/>
        </a:defRPr>
      </a:lvl6pPr>
      <a:lvl7pPr marL="12801691" algn="l" defTabSz="4267230" rtl="0" eaLnBrk="1" latinLnBrk="0" hangingPunct="1">
        <a:defRPr sz="8400" kern="1200">
          <a:solidFill>
            <a:schemeClr val="tx1"/>
          </a:solidFill>
          <a:latin typeface="+mn-lt"/>
          <a:ea typeface="+mn-ea"/>
          <a:cs typeface="+mn-cs"/>
        </a:defRPr>
      </a:lvl7pPr>
      <a:lvl8pPr marL="14935307" algn="l" defTabSz="4267230" rtl="0" eaLnBrk="1" latinLnBrk="0" hangingPunct="1">
        <a:defRPr sz="8400" kern="1200">
          <a:solidFill>
            <a:schemeClr val="tx1"/>
          </a:solidFill>
          <a:latin typeface="+mn-lt"/>
          <a:ea typeface="+mn-ea"/>
          <a:cs typeface="+mn-cs"/>
        </a:defRPr>
      </a:lvl8pPr>
      <a:lvl9pPr marL="17068922" algn="l" defTabSz="4267230" rtl="0" eaLnBrk="1" latinLnBrk="0" hangingPunct="1">
        <a:defRPr sz="8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61D7C"/>
        </a:solidFill>
        <a:effectLst/>
      </p:bgPr>
    </p:bg>
    <p:spTree>
      <p:nvGrpSpPr>
        <p:cNvPr id="1" name=""/>
        <p:cNvGrpSpPr/>
        <p:nvPr/>
      </p:nvGrpSpPr>
      <p:grpSpPr>
        <a:xfrm>
          <a:off x="0" y="0"/>
          <a:ext cx="0" cy="0"/>
          <a:chOff x="0" y="0"/>
          <a:chExt cx="0" cy="0"/>
        </a:xfrm>
      </p:grpSpPr>
      <p:sp>
        <p:nvSpPr>
          <p:cNvPr id="4" name="Rounded Rectangle 29">
            <a:extLst>
              <a:ext uri="{FF2B5EF4-FFF2-40B4-BE49-F238E27FC236}">
                <a16:creationId xmlns:a16="http://schemas.microsoft.com/office/drawing/2014/main" id="{C43EB2F8-A842-4FC3-9728-3B84082937E9}"/>
              </a:ext>
            </a:extLst>
          </p:cNvPr>
          <p:cNvSpPr/>
          <p:nvPr/>
        </p:nvSpPr>
        <p:spPr>
          <a:xfrm>
            <a:off x="10700083" y="320963"/>
            <a:ext cx="21589666" cy="6858000"/>
          </a:xfrm>
          <a:prstGeom prst="roundRect">
            <a:avLst>
              <a:gd name="adj" fmla="val 3059"/>
            </a:avLst>
          </a:prstGeom>
          <a:solidFill>
            <a:schemeClr val="bg1"/>
          </a:solidFill>
          <a:ln w="152400" cap="flat" cmpd="sng" algn="ctr">
            <a:solidFill>
              <a:srgbClr val="999999"/>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5B774CBF-18D9-4A16-B914-1B9C9C327B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19682" y="1417226"/>
            <a:ext cx="5450408" cy="1819466"/>
          </a:xfrm>
          <a:prstGeom prst="rect">
            <a:avLst/>
          </a:prstGeom>
        </p:spPr>
      </p:pic>
      <p:sp>
        <p:nvSpPr>
          <p:cNvPr id="10" name="TextBox 9">
            <a:extLst>
              <a:ext uri="{FF2B5EF4-FFF2-40B4-BE49-F238E27FC236}">
                <a16:creationId xmlns:a16="http://schemas.microsoft.com/office/drawing/2014/main" id="{C8B03508-87D5-45D3-B9A3-6AB3A8290D17}"/>
              </a:ext>
            </a:extLst>
          </p:cNvPr>
          <p:cNvSpPr txBox="1"/>
          <p:nvPr/>
        </p:nvSpPr>
        <p:spPr>
          <a:xfrm>
            <a:off x="11449872" y="612027"/>
            <a:ext cx="13297922" cy="4524315"/>
          </a:xfrm>
          <a:prstGeom prst="rect">
            <a:avLst/>
          </a:prstGeom>
          <a:noFill/>
        </p:spPr>
        <p:txBody>
          <a:bodyPr wrap="square" rtlCol="0">
            <a:spAutoFit/>
          </a:bodyPr>
          <a:lstStyle/>
          <a:p>
            <a:r>
              <a:rPr lang="en-US" sz="9600" b="1" kern="1000" cap="small" dirty="0">
                <a:latin typeface="Times New Roman" panose="02020603050405020304" pitchFamily="18" charset="0"/>
                <a:cs typeface="Times New Roman" panose="02020603050405020304" pitchFamily="18" charset="0"/>
              </a:rPr>
              <a:t>Title of your poster presentation goes here @96pt type</a:t>
            </a:r>
          </a:p>
        </p:txBody>
      </p:sp>
      <p:sp>
        <p:nvSpPr>
          <p:cNvPr id="11" name="TextBox 10">
            <a:extLst>
              <a:ext uri="{FF2B5EF4-FFF2-40B4-BE49-F238E27FC236}">
                <a16:creationId xmlns:a16="http://schemas.microsoft.com/office/drawing/2014/main" id="{00E00FFC-78BD-456E-AE8D-D7FEF8AA1831}"/>
              </a:ext>
            </a:extLst>
          </p:cNvPr>
          <p:cNvSpPr txBox="1"/>
          <p:nvPr/>
        </p:nvSpPr>
        <p:spPr>
          <a:xfrm>
            <a:off x="25653222" y="4806577"/>
            <a:ext cx="5916868" cy="584775"/>
          </a:xfrm>
          <a:prstGeom prst="rect">
            <a:avLst/>
          </a:prstGeom>
          <a:noFill/>
        </p:spPr>
        <p:txBody>
          <a:bodyPr wrap="square" rtlCol="0">
            <a:spAutoFit/>
          </a:bodyPr>
          <a:lstStyle/>
          <a:p>
            <a:pPr algn="ctr"/>
            <a:r>
              <a:rPr lang="en-US" sz="3200" dirty="0">
                <a:solidFill>
                  <a:schemeClr val="bg2">
                    <a:lumMod val="25000"/>
                  </a:schemeClr>
                </a:solidFill>
                <a:latin typeface="Times New Roman" panose="02020603050405020304" pitchFamily="18" charset="0"/>
                <a:cs typeface="Times New Roman" panose="02020603050405020304" pitchFamily="18" charset="0"/>
              </a:rPr>
              <a:t>Department / Program Information</a:t>
            </a:r>
          </a:p>
        </p:txBody>
      </p:sp>
      <p:sp>
        <p:nvSpPr>
          <p:cNvPr id="12" name="TextBox 11">
            <a:extLst>
              <a:ext uri="{FF2B5EF4-FFF2-40B4-BE49-F238E27FC236}">
                <a16:creationId xmlns:a16="http://schemas.microsoft.com/office/drawing/2014/main" id="{2560ACBB-37F6-4694-A854-B1DDF43A01CB}"/>
              </a:ext>
            </a:extLst>
          </p:cNvPr>
          <p:cNvSpPr txBox="1"/>
          <p:nvPr/>
        </p:nvSpPr>
        <p:spPr>
          <a:xfrm>
            <a:off x="11449872" y="5387070"/>
            <a:ext cx="7607155" cy="1323439"/>
          </a:xfrm>
          <a:prstGeom prst="rect">
            <a:avLst/>
          </a:prstGeom>
          <a:noFill/>
        </p:spPr>
        <p:txBody>
          <a:bodyPr wrap="square" rtlCol="0">
            <a:spAutoFit/>
          </a:bodyPr>
          <a:lstStyle/>
          <a:p>
            <a:r>
              <a:rPr lang="en-US" sz="8000" dirty="0">
                <a:solidFill>
                  <a:srgbClr val="461D7C"/>
                </a:solidFill>
                <a:latin typeface="Times New Roman" panose="02020603050405020304" pitchFamily="18" charset="0"/>
                <a:cs typeface="Times New Roman" panose="02020603050405020304" pitchFamily="18" charset="0"/>
              </a:rPr>
              <a:t>Your Name Here</a:t>
            </a:r>
          </a:p>
        </p:txBody>
      </p:sp>
      <p:sp>
        <p:nvSpPr>
          <p:cNvPr id="13" name="Rounded Rectangle 29">
            <a:extLst>
              <a:ext uri="{FF2B5EF4-FFF2-40B4-BE49-F238E27FC236}">
                <a16:creationId xmlns:a16="http://schemas.microsoft.com/office/drawing/2014/main" id="{E9FE2C72-E287-4B38-83DA-433E357EB996}"/>
              </a:ext>
            </a:extLst>
          </p:cNvPr>
          <p:cNvSpPr/>
          <p:nvPr/>
        </p:nvSpPr>
        <p:spPr>
          <a:xfrm>
            <a:off x="348343" y="320962"/>
            <a:ext cx="9995806" cy="15528638"/>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29">
            <a:extLst>
              <a:ext uri="{FF2B5EF4-FFF2-40B4-BE49-F238E27FC236}">
                <a16:creationId xmlns:a16="http://schemas.microsoft.com/office/drawing/2014/main" id="{3D487FF7-AF89-4905-95B7-265A973E4D87}"/>
              </a:ext>
            </a:extLst>
          </p:cNvPr>
          <p:cNvSpPr/>
          <p:nvPr/>
        </p:nvSpPr>
        <p:spPr>
          <a:xfrm>
            <a:off x="348343" y="16154401"/>
            <a:ext cx="9995806" cy="15528638"/>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p>
          <a:p>
            <a:endParaRPr lang="en-US" sz="1800">
              <a:latin typeface="Times New Roman" panose="02020603050405020304" pitchFamily="18" charset="0"/>
              <a:cs typeface="Times New Roman" panose="02020603050405020304" pitchFamily="18" charset="0"/>
            </a:endParaRPr>
          </a:p>
          <a:p>
            <a:r>
              <a:rPr lang="en-US" sz="180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faucibus</a:t>
            </a:r>
            <a:endParaRPr lang="en-US" sz="1800" dirty="0">
              <a:latin typeface="Times New Roman" panose="02020603050405020304" pitchFamily="18" charset="0"/>
              <a:cs typeface="Times New Roman" panose="02020603050405020304" pitchFamily="18" charset="0"/>
            </a:endParaRPr>
          </a:p>
        </p:txBody>
      </p:sp>
      <p:sp>
        <p:nvSpPr>
          <p:cNvPr id="15" name="Rounded Rectangle 29">
            <a:extLst>
              <a:ext uri="{FF2B5EF4-FFF2-40B4-BE49-F238E27FC236}">
                <a16:creationId xmlns:a16="http://schemas.microsoft.com/office/drawing/2014/main" id="{742733DE-F091-479D-A720-BC926028CCFC}"/>
              </a:ext>
            </a:extLst>
          </p:cNvPr>
          <p:cNvSpPr/>
          <p:nvPr/>
        </p:nvSpPr>
        <p:spPr>
          <a:xfrm>
            <a:off x="32659022" y="320962"/>
            <a:ext cx="9995806" cy="15528638"/>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29">
            <a:extLst>
              <a:ext uri="{FF2B5EF4-FFF2-40B4-BE49-F238E27FC236}">
                <a16:creationId xmlns:a16="http://schemas.microsoft.com/office/drawing/2014/main" id="{83A98D9E-725C-4AC8-852F-D333B8ADE33A}"/>
              </a:ext>
            </a:extLst>
          </p:cNvPr>
          <p:cNvSpPr/>
          <p:nvPr/>
        </p:nvSpPr>
        <p:spPr>
          <a:xfrm>
            <a:off x="32659022" y="16154401"/>
            <a:ext cx="9995806" cy="15528638"/>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ounded Rectangle 29">
            <a:extLst>
              <a:ext uri="{FF2B5EF4-FFF2-40B4-BE49-F238E27FC236}">
                <a16:creationId xmlns:a16="http://schemas.microsoft.com/office/drawing/2014/main" id="{812617E5-0995-408A-A8BB-AE44954B3A1F}"/>
              </a:ext>
            </a:extLst>
          </p:cNvPr>
          <p:cNvSpPr/>
          <p:nvPr/>
        </p:nvSpPr>
        <p:spPr>
          <a:xfrm>
            <a:off x="10700083" y="7470027"/>
            <a:ext cx="10652760" cy="11978640"/>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29">
            <a:extLst>
              <a:ext uri="{FF2B5EF4-FFF2-40B4-BE49-F238E27FC236}">
                <a16:creationId xmlns:a16="http://schemas.microsoft.com/office/drawing/2014/main" id="{A7ABDE02-6F01-4961-9B67-B33EDC3E3D21}"/>
              </a:ext>
            </a:extLst>
          </p:cNvPr>
          <p:cNvSpPr/>
          <p:nvPr/>
        </p:nvSpPr>
        <p:spPr>
          <a:xfrm>
            <a:off x="21636988" y="7470027"/>
            <a:ext cx="10652760" cy="11978640"/>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ounded Rectangle 29">
            <a:extLst>
              <a:ext uri="{FF2B5EF4-FFF2-40B4-BE49-F238E27FC236}">
                <a16:creationId xmlns:a16="http://schemas.microsoft.com/office/drawing/2014/main" id="{6FE78B3C-24E5-4174-A32F-B4FB6CA00049}"/>
              </a:ext>
            </a:extLst>
          </p:cNvPr>
          <p:cNvSpPr/>
          <p:nvPr/>
        </p:nvSpPr>
        <p:spPr>
          <a:xfrm>
            <a:off x="10700083" y="19704397"/>
            <a:ext cx="10652760" cy="11978640"/>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29">
            <a:extLst>
              <a:ext uri="{FF2B5EF4-FFF2-40B4-BE49-F238E27FC236}">
                <a16:creationId xmlns:a16="http://schemas.microsoft.com/office/drawing/2014/main" id="{BABC80F0-AADB-448F-9D40-2340E5FB409B}"/>
              </a:ext>
            </a:extLst>
          </p:cNvPr>
          <p:cNvSpPr/>
          <p:nvPr/>
        </p:nvSpPr>
        <p:spPr>
          <a:xfrm>
            <a:off x="21636988" y="19704397"/>
            <a:ext cx="10652760" cy="11978640"/>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3A8490E8-2564-4A05-B505-C47EE5FC0022}"/>
              </a:ext>
            </a:extLst>
          </p:cNvPr>
          <p:cNvSpPr txBox="1"/>
          <p:nvPr/>
        </p:nvSpPr>
        <p:spPr>
          <a:xfrm>
            <a:off x="710790" y="539654"/>
            <a:ext cx="8870229"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Segment 1   ~200 words @ 32pt type</a:t>
            </a:r>
          </a:p>
        </p:txBody>
      </p:sp>
      <p:sp>
        <p:nvSpPr>
          <p:cNvPr id="22" name="TextBox 21">
            <a:extLst>
              <a:ext uri="{FF2B5EF4-FFF2-40B4-BE49-F238E27FC236}">
                <a16:creationId xmlns:a16="http://schemas.microsoft.com/office/drawing/2014/main" id="{8014EDFD-4169-4EFE-9DDF-C97B773CCFF2}"/>
              </a:ext>
            </a:extLst>
          </p:cNvPr>
          <p:cNvSpPr txBox="1"/>
          <p:nvPr/>
        </p:nvSpPr>
        <p:spPr>
          <a:xfrm>
            <a:off x="710789" y="16396470"/>
            <a:ext cx="8870229"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Segment 2   ~200 words @ 32pt type</a:t>
            </a:r>
          </a:p>
        </p:txBody>
      </p:sp>
      <p:sp>
        <p:nvSpPr>
          <p:cNvPr id="23" name="TextBox 22">
            <a:extLst>
              <a:ext uri="{FF2B5EF4-FFF2-40B4-BE49-F238E27FC236}">
                <a16:creationId xmlns:a16="http://schemas.microsoft.com/office/drawing/2014/main" id="{BDDF6112-AE14-4E93-B9AF-E5B83A3F89BA}"/>
              </a:ext>
            </a:extLst>
          </p:cNvPr>
          <p:cNvSpPr txBox="1"/>
          <p:nvPr/>
        </p:nvSpPr>
        <p:spPr>
          <a:xfrm>
            <a:off x="10993946" y="7734399"/>
            <a:ext cx="2447339"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Figure 1</a:t>
            </a:r>
          </a:p>
        </p:txBody>
      </p:sp>
      <p:sp>
        <p:nvSpPr>
          <p:cNvPr id="24" name="TextBox 23">
            <a:extLst>
              <a:ext uri="{FF2B5EF4-FFF2-40B4-BE49-F238E27FC236}">
                <a16:creationId xmlns:a16="http://schemas.microsoft.com/office/drawing/2014/main" id="{CC1D7FFB-137A-4462-8D5E-789A0CDFB28B}"/>
              </a:ext>
            </a:extLst>
          </p:cNvPr>
          <p:cNvSpPr txBox="1"/>
          <p:nvPr/>
        </p:nvSpPr>
        <p:spPr>
          <a:xfrm>
            <a:off x="22115333" y="7734399"/>
            <a:ext cx="2275887"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Figure 2</a:t>
            </a:r>
          </a:p>
        </p:txBody>
      </p:sp>
      <p:sp>
        <p:nvSpPr>
          <p:cNvPr id="25" name="TextBox 24">
            <a:extLst>
              <a:ext uri="{FF2B5EF4-FFF2-40B4-BE49-F238E27FC236}">
                <a16:creationId xmlns:a16="http://schemas.microsoft.com/office/drawing/2014/main" id="{54226DC7-CC6B-40E9-8D29-DEB9DA368893}"/>
              </a:ext>
            </a:extLst>
          </p:cNvPr>
          <p:cNvSpPr txBox="1"/>
          <p:nvPr/>
        </p:nvSpPr>
        <p:spPr>
          <a:xfrm>
            <a:off x="10993946" y="19923949"/>
            <a:ext cx="2188888"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Figure 3</a:t>
            </a:r>
          </a:p>
        </p:txBody>
      </p:sp>
      <p:sp>
        <p:nvSpPr>
          <p:cNvPr id="26" name="TextBox 25">
            <a:extLst>
              <a:ext uri="{FF2B5EF4-FFF2-40B4-BE49-F238E27FC236}">
                <a16:creationId xmlns:a16="http://schemas.microsoft.com/office/drawing/2014/main" id="{5CA95814-2DE0-4F5C-A83D-F9338F541DA6}"/>
              </a:ext>
            </a:extLst>
          </p:cNvPr>
          <p:cNvSpPr txBox="1"/>
          <p:nvPr/>
        </p:nvSpPr>
        <p:spPr>
          <a:xfrm>
            <a:off x="33039538" y="539654"/>
            <a:ext cx="8870229"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Segment 4   ~200 words @ 32pt type</a:t>
            </a:r>
          </a:p>
        </p:txBody>
      </p:sp>
      <p:sp>
        <p:nvSpPr>
          <p:cNvPr id="27" name="TextBox 26">
            <a:extLst>
              <a:ext uri="{FF2B5EF4-FFF2-40B4-BE49-F238E27FC236}">
                <a16:creationId xmlns:a16="http://schemas.microsoft.com/office/drawing/2014/main" id="{5042C5BB-ED2E-4C7C-98D5-A3027E4B8B58}"/>
              </a:ext>
            </a:extLst>
          </p:cNvPr>
          <p:cNvSpPr txBox="1"/>
          <p:nvPr/>
        </p:nvSpPr>
        <p:spPr>
          <a:xfrm>
            <a:off x="33039538" y="16408785"/>
            <a:ext cx="8870229"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Segment 5   ~200 words @ 32pt type</a:t>
            </a:r>
          </a:p>
        </p:txBody>
      </p:sp>
      <p:sp>
        <p:nvSpPr>
          <p:cNvPr id="28" name="TextBox 27">
            <a:extLst>
              <a:ext uri="{FF2B5EF4-FFF2-40B4-BE49-F238E27FC236}">
                <a16:creationId xmlns:a16="http://schemas.microsoft.com/office/drawing/2014/main" id="{0EC6272D-CE28-47A4-AEE8-0F6CA62F89E1}"/>
              </a:ext>
            </a:extLst>
          </p:cNvPr>
          <p:cNvSpPr txBox="1"/>
          <p:nvPr/>
        </p:nvSpPr>
        <p:spPr>
          <a:xfrm>
            <a:off x="22115333" y="19923949"/>
            <a:ext cx="8870229"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Segment 3   ~160 words @ 32pt type</a:t>
            </a:r>
          </a:p>
        </p:txBody>
      </p:sp>
      <p:sp>
        <p:nvSpPr>
          <p:cNvPr id="29" name="TextBox 28">
            <a:extLst>
              <a:ext uri="{FF2B5EF4-FFF2-40B4-BE49-F238E27FC236}">
                <a16:creationId xmlns:a16="http://schemas.microsoft.com/office/drawing/2014/main" id="{6F5B0F08-2C31-45E6-A9C4-9AB38F5B3BC3}"/>
              </a:ext>
            </a:extLst>
          </p:cNvPr>
          <p:cNvSpPr txBox="1"/>
          <p:nvPr/>
        </p:nvSpPr>
        <p:spPr>
          <a:xfrm>
            <a:off x="710790" y="1466232"/>
            <a:ext cx="9269635" cy="1388072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faucibus</a:t>
            </a:r>
          </a:p>
        </p:txBody>
      </p:sp>
      <p:sp>
        <p:nvSpPr>
          <p:cNvPr id="30" name="TextBox 29">
            <a:extLst>
              <a:ext uri="{FF2B5EF4-FFF2-40B4-BE49-F238E27FC236}">
                <a16:creationId xmlns:a16="http://schemas.microsoft.com/office/drawing/2014/main" id="{A25BAAA8-7503-4FC9-9459-BFEB8D72D4E7}"/>
              </a:ext>
            </a:extLst>
          </p:cNvPr>
          <p:cNvSpPr txBox="1"/>
          <p:nvPr/>
        </p:nvSpPr>
        <p:spPr>
          <a:xfrm>
            <a:off x="710790" y="17346425"/>
            <a:ext cx="9269635" cy="1388072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faucibus</a:t>
            </a:r>
          </a:p>
        </p:txBody>
      </p:sp>
      <p:sp>
        <p:nvSpPr>
          <p:cNvPr id="31" name="TextBox 30">
            <a:extLst>
              <a:ext uri="{FF2B5EF4-FFF2-40B4-BE49-F238E27FC236}">
                <a16:creationId xmlns:a16="http://schemas.microsoft.com/office/drawing/2014/main" id="{3070C65A-5D49-456A-BF5A-AC555B6FBE7B}"/>
              </a:ext>
            </a:extLst>
          </p:cNvPr>
          <p:cNvSpPr txBox="1"/>
          <p:nvPr/>
        </p:nvSpPr>
        <p:spPr>
          <a:xfrm>
            <a:off x="33039538" y="1501924"/>
            <a:ext cx="9269635" cy="1388072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faucibus</a:t>
            </a:r>
          </a:p>
        </p:txBody>
      </p:sp>
      <p:sp>
        <p:nvSpPr>
          <p:cNvPr id="32" name="TextBox 31">
            <a:extLst>
              <a:ext uri="{FF2B5EF4-FFF2-40B4-BE49-F238E27FC236}">
                <a16:creationId xmlns:a16="http://schemas.microsoft.com/office/drawing/2014/main" id="{BC1486BF-9571-40CA-978D-6A8268FFDA82}"/>
              </a:ext>
            </a:extLst>
          </p:cNvPr>
          <p:cNvSpPr txBox="1"/>
          <p:nvPr/>
        </p:nvSpPr>
        <p:spPr>
          <a:xfrm>
            <a:off x="33039537" y="17329366"/>
            <a:ext cx="9269635" cy="1388072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faucibus</a:t>
            </a:r>
          </a:p>
        </p:txBody>
      </p:sp>
      <p:sp>
        <p:nvSpPr>
          <p:cNvPr id="33" name="TextBox 32">
            <a:extLst>
              <a:ext uri="{FF2B5EF4-FFF2-40B4-BE49-F238E27FC236}">
                <a16:creationId xmlns:a16="http://schemas.microsoft.com/office/drawing/2014/main" id="{53EC5E27-BB33-41C3-8175-0DF355D89B49}"/>
              </a:ext>
            </a:extLst>
          </p:cNvPr>
          <p:cNvSpPr txBox="1"/>
          <p:nvPr/>
        </p:nvSpPr>
        <p:spPr>
          <a:xfrm>
            <a:off x="22115333" y="20851387"/>
            <a:ext cx="9810691" cy="1043362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a:t>
            </a:r>
          </a:p>
        </p:txBody>
      </p:sp>
      <p:graphicFrame>
        <p:nvGraphicFramePr>
          <p:cNvPr id="34" name="Chart 33">
            <a:extLst>
              <a:ext uri="{FF2B5EF4-FFF2-40B4-BE49-F238E27FC236}">
                <a16:creationId xmlns:a16="http://schemas.microsoft.com/office/drawing/2014/main" id="{4823AA9C-9DD4-41BC-87D6-8028ED6CC35F}"/>
              </a:ext>
            </a:extLst>
          </p:cNvPr>
          <p:cNvGraphicFramePr/>
          <p:nvPr>
            <p:extLst>
              <p:ext uri="{D42A27DB-BD31-4B8C-83A1-F6EECF244321}">
                <p14:modId xmlns:p14="http://schemas.microsoft.com/office/powerpoint/2010/main" val="750362125"/>
              </p:ext>
            </p:extLst>
          </p:nvPr>
        </p:nvGraphicFramePr>
        <p:xfrm>
          <a:off x="11167434" y="8866816"/>
          <a:ext cx="9718057" cy="1015731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5" name="Chart 34">
            <a:extLst>
              <a:ext uri="{FF2B5EF4-FFF2-40B4-BE49-F238E27FC236}">
                <a16:creationId xmlns:a16="http://schemas.microsoft.com/office/drawing/2014/main" id="{9D690729-F351-465C-915B-FF817F9A1233}"/>
              </a:ext>
            </a:extLst>
          </p:cNvPr>
          <p:cNvGraphicFramePr/>
          <p:nvPr>
            <p:extLst>
              <p:ext uri="{D42A27DB-BD31-4B8C-83A1-F6EECF244321}">
                <p14:modId xmlns:p14="http://schemas.microsoft.com/office/powerpoint/2010/main" val="1457311235"/>
              </p:ext>
            </p:extLst>
          </p:nvPr>
        </p:nvGraphicFramePr>
        <p:xfrm>
          <a:off x="22357509" y="9158684"/>
          <a:ext cx="9012011" cy="9573584"/>
        </p:xfrm>
        <a:graphic>
          <a:graphicData uri="http://schemas.openxmlformats.org/drawingml/2006/chart">
            <c:chart xmlns:c="http://schemas.openxmlformats.org/drawingml/2006/chart" xmlns:r="http://schemas.openxmlformats.org/officeDocument/2006/relationships" r:id="rId4"/>
          </a:graphicData>
        </a:graphic>
      </p:graphicFrame>
      <p:pic>
        <p:nvPicPr>
          <p:cNvPr id="37" name="Picture 36">
            <a:extLst>
              <a:ext uri="{FF2B5EF4-FFF2-40B4-BE49-F238E27FC236}">
                <a16:creationId xmlns:a16="http://schemas.microsoft.com/office/drawing/2014/main" id="{CEA6828A-092B-4C60-9B88-57667F3A2B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36842" y="20277892"/>
            <a:ext cx="5848649" cy="10932054"/>
          </a:xfrm>
          <a:prstGeom prst="rect">
            <a:avLst/>
          </a:prstGeom>
        </p:spPr>
      </p:pic>
      <p:sp>
        <p:nvSpPr>
          <p:cNvPr id="38" name="TextBox 37">
            <a:extLst>
              <a:ext uri="{FF2B5EF4-FFF2-40B4-BE49-F238E27FC236}">
                <a16:creationId xmlns:a16="http://schemas.microsoft.com/office/drawing/2014/main" id="{7763338E-D841-4474-9274-7A1BC82CE140}"/>
              </a:ext>
            </a:extLst>
          </p:cNvPr>
          <p:cNvSpPr txBox="1"/>
          <p:nvPr/>
        </p:nvSpPr>
        <p:spPr>
          <a:xfrm>
            <a:off x="11074801" y="21175237"/>
            <a:ext cx="3790589" cy="9448740"/>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a:t>
            </a:r>
          </a:p>
        </p:txBody>
      </p:sp>
    </p:spTree>
    <p:extLst>
      <p:ext uri="{BB962C8B-B14F-4D97-AF65-F5344CB8AC3E}">
        <p14:creationId xmlns:p14="http://schemas.microsoft.com/office/powerpoint/2010/main" val="10770007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1440</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Waller</dc:creator>
  <cp:lastModifiedBy>Michael Waller</cp:lastModifiedBy>
  <cp:revision>6</cp:revision>
  <dcterms:created xsi:type="dcterms:W3CDTF">2023-02-07T20:05:23Z</dcterms:created>
  <dcterms:modified xsi:type="dcterms:W3CDTF">2023-02-07T21:03:53Z</dcterms:modified>
</cp:coreProperties>
</file>