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1148000" cy="3749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08"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4" autoAdjust="0"/>
    <p:restoredTop sz="94660"/>
  </p:normalViewPr>
  <p:slideViewPr>
    <p:cSldViewPr snapToGrid="0" showGuides="1">
      <p:cViewPr varScale="1">
        <p:scale>
          <a:sx n="20" d="100"/>
          <a:sy n="20" d="100"/>
        </p:scale>
        <p:origin x="2784" y="114"/>
      </p:cViewPr>
      <p:guideLst>
        <p:guide orient="horz" pos="11808"/>
        <p:guide pos="12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a:t>More</a:t>
            </a:r>
            <a:r>
              <a:rPr lang="en-US" sz="3200" baseline="0" dirty="0"/>
              <a:t> numbers</a:t>
            </a:r>
            <a:endParaRPr lang="en-US" sz="3200"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032-491A-8EB4-3EB75E1B951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032-491A-8EB4-3EB75E1B95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032-491A-8EB4-3EB75E1B951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032-491A-8EB4-3EB75E1B951F}"/>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7032-491A-8EB4-3EB75E1B951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7032-491A-8EB4-3EB75E1B951F}"/>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Numbers</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7CF-4D60-B8EC-DD46A94B1AA3}"/>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7CF-4D60-B8EC-DD46A94B1AA3}"/>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7CF-4D60-B8EC-DD46A94B1AA3}"/>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6135585"/>
            <a:ext cx="34975800" cy="13052213"/>
          </a:xfrm>
        </p:spPr>
        <p:txBody>
          <a:bodyPr anchor="b"/>
          <a:lstStyle>
            <a:lvl1pPr algn="ctr">
              <a:defRPr sz="27000"/>
            </a:lvl1pPr>
          </a:lstStyle>
          <a:p>
            <a:r>
              <a:rPr lang="en-US"/>
              <a:t>Click to edit Master title style</a:t>
            </a:r>
            <a:endParaRPr lang="en-US" dirty="0"/>
          </a:p>
        </p:txBody>
      </p:sp>
      <p:sp>
        <p:nvSpPr>
          <p:cNvPr id="3" name="Subtitle 2"/>
          <p:cNvSpPr>
            <a:spLocks noGrp="1"/>
          </p:cNvSpPr>
          <p:nvPr>
            <p:ph type="subTitle" idx="1"/>
          </p:nvPr>
        </p:nvSpPr>
        <p:spPr>
          <a:xfrm>
            <a:off x="5143500" y="19691141"/>
            <a:ext cx="30861000" cy="9051499"/>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78570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62327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1996017"/>
            <a:ext cx="8872538" cy="317713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28927" y="1996017"/>
            <a:ext cx="26103263" cy="317713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84589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0441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9346576"/>
            <a:ext cx="35490150" cy="15594962"/>
          </a:xfrm>
        </p:spPr>
        <p:txBody>
          <a:bodyPr anchor="b"/>
          <a:lstStyle>
            <a:lvl1pPr>
              <a:defRPr sz="27000"/>
            </a:lvl1pPr>
          </a:lstStyle>
          <a:p>
            <a:r>
              <a:rPr lang="en-US"/>
              <a:t>Click to edit Master title style</a:t>
            </a:r>
            <a:endParaRPr lang="en-US" dirty="0"/>
          </a:p>
        </p:txBody>
      </p:sp>
      <p:sp>
        <p:nvSpPr>
          <p:cNvPr id="3" name="Text Placeholder 2"/>
          <p:cNvSpPr>
            <a:spLocks noGrp="1"/>
          </p:cNvSpPr>
          <p:nvPr>
            <p:ph type="body" idx="1"/>
          </p:nvPr>
        </p:nvSpPr>
        <p:spPr>
          <a:xfrm>
            <a:off x="2807496" y="25089073"/>
            <a:ext cx="35490150" cy="8201022"/>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15705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28925" y="9980084"/>
            <a:ext cx="17487900" cy="237873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831175" y="9980084"/>
            <a:ext cx="17487900" cy="237873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57595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996025"/>
            <a:ext cx="35490150" cy="724641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34289" y="9190358"/>
            <a:ext cx="1740753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4" name="Content Placeholder 3"/>
          <p:cNvSpPr>
            <a:spLocks noGrp="1"/>
          </p:cNvSpPr>
          <p:nvPr>
            <p:ph sz="half" idx="2"/>
          </p:nvPr>
        </p:nvSpPr>
        <p:spPr>
          <a:xfrm>
            <a:off x="2834289" y="13694410"/>
            <a:ext cx="17407530" cy="201424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831177" y="9190358"/>
            <a:ext cx="1749326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6" name="Content Placeholder 5"/>
          <p:cNvSpPr>
            <a:spLocks noGrp="1"/>
          </p:cNvSpPr>
          <p:nvPr>
            <p:ph sz="quarter" idx="4"/>
          </p:nvPr>
        </p:nvSpPr>
        <p:spPr>
          <a:xfrm>
            <a:off x="20831177" y="13694410"/>
            <a:ext cx="17493260" cy="201424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46293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40775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8351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a:t>Click to edit Master title style</a:t>
            </a:r>
            <a:endParaRPr lang="en-US" dirty="0"/>
          </a:p>
        </p:txBody>
      </p:sp>
      <p:sp>
        <p:nvSpPr>
          <p:cNvPr id="3" name="Content Placeholder 2"/>
          <p:cNvSpPr>
            <a:spLocks noGrp="1"/>
          </p:cNvSpPr>
          <p:nvPr>
            <p:ph idx="1"/>
          </p:nvPr>
        </p:nvSpPr>
        <p:spPr>
          <a:xfrm>
            <a:off x="17493259" y="5397932"/>
            <a:ext cx="20831175" cy="2664248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50613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93259" y="5397932"/>
            <a:ext cx="20831175" cy="26642483"/>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dirty="0"/>
              <a:t>Click icon to add picture</a:t>
            </a:r>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7C25C7EE-290C-430E-BFA4-9B3104E2FAD0}"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219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996025"/>
            <a:ext cx="35490150" cy="724641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28925" y="9980084"/>
            <a:ext cx="35490150" cy="237873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28925" y="34748055"/>
            <a:ext cx="9258300" cy="1996017"/>
          </a:xfrm>
          <a:prstGeom prst="rect">
            <a:avLst/>
          </a:prstGeom>
        </p:spPr>
        <p:txBody>
          <a:bodyPr vert="horz" lIns="91440" tIns="45720" rIns="91440" bIns="45720" rtlCol="0" anchor="ctr"/>
          <a:lstStyle>
            <a:lvl1pPr algn="l">
              <a:defRPr sz="5400">
                <a:solidFill>
                  <a:schemeClr val="tx1">
                    <a:tint val="75000"/>
                  </a:schemeClr>
                </a:solidFill>
              </a:defRPr>
            </a:lvl1pPr>
          </a:lstStyle>
          <a:p>
            <a:fld id="{7C25C7EE-290C-430E-BFA4-9B3104E2FAD0}" type="datetimeFigureOut">
              <a:rPr lang="en-US" smtClean="0"/>
              <a:t>4/8/2024</a:t>
            </a:fld>
            <a:endParaRPr lang="en-US" dirty="0"/>
          </a:p>
        </p:txBody>
      </p:sp>
      <p:sp>
        <p:nvSpPr>
          <p:cNvPr id="5" name="Footer Placeholder 4"/>
          <p:cNvSpPr>
            <a:spLocks noGrp="1"/>
          </p:cNvSpPr>
          <p:nvPr>
            <p:ph type="ftr" sz="quarter" idx="3"/>
          </p:nvPr>
        </p:nvSpPr>
        <p:spPr>
          <a:xfrm>
            <a:off x="13630275" y="34748055"/>
            <a:ext cx="13887450" cy="1996017"/>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060775" y="34748055"/>
            <a:ext cx="9258300" cy="1996017"/>
          </a:xfrm>
          <a:prstGeom prst="rect">
            <a:avLst/>
          </a:prstGeom>
        </p:spPr>
        <p:txBody>
          <a:bodyPr vert="horz" lIns="91440" tIns="45720" rIns="91440" bIns="45720" rtlCol="0" anchor="ctr"/>
          <a:lstStyle>
            <a:lvl1pPr algn="r">
              <a:defRPr sz="5400">
                <a:solidFill>
                  <a:schemeClr val="tx1">
                    <a:tint val="75000"/>
                  </a:schemeClr>
                </a:solidFill>
              </a:defRPr>
            </a:lvl1pPr>
          </a:lstStyle>
          <a:p>
            <a:fld id="{B166277F-DABA-4DC4-995C-7E02BC4CEFEA}" type="slidenum">
              <a:rPr lang="en-US" smtClean="0"/>
              <a:t>‹#›</a:t>
            </a:fld>
            <a:endParaRPr lang="en-US" dirty="0"/>
          </a:p>
        </p:txBody>
      </p:sp>
    </p:spTree>
    <p:extLst>
      <p:ext uri="{BB962C8B-B14F-4D97-AF65-F5344CB8AC3E}">
        <p14:creationId xmlns:p14="http://schemas.microsoft.com/office/powerpoint/2010/main" val="2255995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sua.edu/office-of-marketing-and-strategic-communications/lsua-logo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1D7C"/>
        </a:solidFill>
        <a:effectLst/>
      </p:bgPr>
    </p:bg>
    <p:spTree>
      <p:nvGrpSpPr>
        <p:cNvPr id="1" name=""/>
        <p:cNvGrpSpPr/>
        <p:nvPr/>
      </p:nvGrpSpPr>
      <p:grpSpPr>
        <a:xfrm>
          <a:off x="0" y="0"/>
          <a:ext cx="0" cy="0"/>
          <a:chOff x="0" y="0"/>
          <a:chExt cx="0" cy="0"/>
        </a:xfrm>
      </p:grpSpPr>
      <p:sp>
        <p:nvSpPr>
          <p:cNvPr id="5" name="Rounded Rectangle 4"/>
          <p:cNvSpPr/>
          <p:nvPr/>
        </p:nvSpPr>
        <p:spPr>
          <a:xfrm>
            <a:off x="299072" y="25187165"/>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a:off x="299072" y="297163"/>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a:off x="299072"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p:cNvSpPr/>
          <p:nvPr/>
        </p:nvSpPr>
        <p:spPr>
          <a:xfrm>
            <a:off x="13946467"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27593862"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13860139" y="25187165"/>
            <a:ext cx="13235399"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27593862" y="25187165"/>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a:off x="13946467" y="297163"/>
            <a:ext cx="26796467"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14692406" y="1377146"/>
            <a:ext cx="17062056" cy="6093976"/>
          </a:xfrm>
          <a:prstGeom prst="rect">
            <a:avLst/>
          </a:prstGeom>
          <a:noFill/>
        </p:spPr>
        <p:txBody>
          <a:bodyPr wrap="square" rtlCol="0">
            <a:spAutoFit/>
          </a:bodyPr>
          <a:lstStyle/>
          <a:p>
            <a:r>
              <a:rPr lang="en-US" sz="13000" b="1" cap="small" dirty="0">
                <a:latin typeface="Times New Roman" panose="02020603050405020304" pitchFamily="18" charset="0"/>
                <a:cs typeface="Times New Roman" panose="02020603050405020304" pitchFamily="18" charset="0"/>
              </a:rPr>
              <a:t>Title of your poster presentation goes here @130pt type</a:t>
            </a:r>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2499300" y="3790507"/>
            <a:ext cx="6980263" cy="2329377"/>
          </a:xfrm>
          <a:prstGeom prst="rect">
            <a:avLst/>
          </a:prstGeom>
        </p:spPr>
      </p:pic>
      <p:sp>
        <p:nvSpPr>
          <p:cNvPr id="37" name="TextBox 36"/>
          <p:cNvSpPr txBox="1"/>
          <p:nvPr/>
        </p:nvSpPr>
        <p:spPr>
          <a:xfrm>
            <a:off x="14692406" y="8759826"/>
            <a:ext cx="11118514" cy="1785104"/>
          </a:xfrm>
          <a:prstGeom prst="rect">
            <a:avLst/>
          </a:prstGeom>
          <a:noFill/>
        </p:spPr>
        <p:txBody>
          <a:bodyPr wrap="square" rtlCol="0">
            <a:spAutoFit/>
          </a:bodyPr>
          <a:lstStyle/>
          <a:p>
            <a:r>
              <a:rPr lang="en-US" sz="11000" dirty="0">
                <a:solidFill>
                  <a:srgbClr val="461D7C"/>
                </a:solidFill>
                <a:latin typeface="Times New Roman" panose="02020603050405020304" pitchFamily="18" charset="0"/>
                <a:cs typeface="Times New Roman" panose="02020603050405020304" pitchFamily="18" charset="0"/>
              </a:rPr>
              <a:t>Your Name Here</a:t>
            </a:r>
          </a:p>
        </p:txBody>
      </p:sp>
      <p:sp>
        <p:nvSpPr>
          <p:cNvPr id="38" name="TextBox 37"/>
          <p:cNvSpPr txBox="1"/>
          <p:nvPr/>
        </p:nvSpPr>
        <p:spPr>
          <a:xfrm>
            <a:off x="32150815" y="6970654"/>
            <a:ext cx="7677231" cy="3785652"/>
          </a:xfrm>
          <a:prstGeom prst="rect">
            <a:avLst/>
          </a:prstGeom>
          <a:noFill/>
        </p:spPr>
        <p:txBody>
          <a:bodyPr wrap="square" rtlCol="0">
            <a:spAutoFit/>
          </a:bodyPr>
          <a:lstStyle/>
          <a:p>
            <a:pPr algn="ctr"/>
            <a:r>
              <a:rPr lang="en-US" sz="4000" dirty="0">
                <a:solidFill>
                  <a:schemeClr val="bg2">
                    <a:lumMod val="25000"/>
                  </a:schemeClr>
                </a:solidFill>
                <a:latin typeface="Times New Roman" panose="02020603050405020304" pitchFamily="18" charset="0"/>
                <a:cs typeface="Times New Roman" panose="02020603050405020304" pitchFamily="18" charset="0"/>
              </a:rPr>
              <a:t>Department / Program Information</a:t>
            </a:r>
          </a:p>
          <a:p>
            <a:pPr algn="ctr"/>
            <a:endParaRPr lang="en-US" sz="4000" dirty="0">
              <a:solidFill>
                <a:schemeClr val="bg2">
                  <a:lumMod val="25000"/>
                </a:schemeClr>
              </a:solidFill>
            </a:endParaRPr>
          </a:p>
          <a:p>
            <a:pPr algn="ctr"/>
            <a:r>
              <a:rPr lang="en-US" sz="4000" dirty="0">
                <a:solidFill>
                  <a:schemeClr val="bg2">
                    <a:lumMod val="25000"/>
                  </a:schemeClr>
                </a:solidFill>
              </a:rPr>
              <a:t>Additional logos:</a:t>
            </a:r>
          </a:p>
          <a:p>
            <a:pPr algn="ctr"/>
            <a:r>
              <a:rPr lang="en-US" sz="4000" dirty="0">
                <a:solidFill>
                  <a:schemeClr val="bg2">
                    <a:lumMod val="25000"/>
                  </a:schemeClr>
                </a:solidFill>
                <a:hlinkClick r:id="rId3"/>
              </a:rPr>
              <a:t>http://www.lsua.edu/office-of-marketing-and-strategic-communications/lsua-logos</a:t>
            </a:r>
            <a:endParaRPr lang="en-US" sz="4000" dirty="0">
              <a:solidFill>
                <a:schemeClr val="bg2">
                  <a:lumMod val="25000"/>
                </a:schemeClr>
              </a:solidFill>
            </a:endParaRPr>
          </a:p>
        </p:txBody>
      </p:sp>
      <p:sp>
        <p:nvSpPr>
          <p:cNvPr id="39" name="TextBox 38"/>
          <p:cNvSpPr txBox="1"/>
          <p:nvPr/>
        </p:nvSpPr>
        <p:spPr>
          <a:xfrm>
            <a:off x="924426" y="608328"/>
            <a:ext cx="10077404"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Abstract / Intro   ~200 words @ 32pt type</a:t>
            </a:r>
          </a:p>
        </p:txBody>
      </p:sp>
      <p:sp>
        <p:nvSpPr>
          <p:cNvPr id="40" name="TextBox 39"/>
          <p:cNvSpPr txBox="1"/>
          <p:nvPr/>
        </p:nvSpPr>
        <p:spPr>
          <a:xfrm>
            <a:off x="924426" y="1627378"/>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41" name="TextBox 40"/>
          <p:cNvSpPr txBox="1"/>
          <p:nvPr/>
        </p:nvSpPr>
        <p:spPr>
          <a:xfrm>
            <a:off x="924425" y="13933678"/>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42" name="TextBox 41"/>
          <p:cNvSpPr txBox="1"/>
          <p:nvPr/>
        </p:nvSpPr>
        <p:spPr>
          <a:xfrm>
            <a:off x="28114821" y="26471121"/>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43" name="TextBox 42"/>
          <p:cNvSpPr txBox="1"/>
          <p:nvPr/>
        </p:nvSpPr>
        <p:spPr>
          <a:xfrm>
            <a:off x="28114821" y="25474744"/>
            <a:ext cx="10077404"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Conclusion  ~200 words @ 32pt type</a:t>
            </a:r>
          </a:p>
        </p:txBody>
      </p:sp>
      <p:sp>
        <p:nvSpPr>
          <p:cNvPr id="44" name="TextBox 43"/>
          <p:cNvSpPr txBox="1"/>
          <p:nvPr/>
        </p:nvSpPr>
        <p:spPr>
          <a:xfrm>
            <a:off x="924426" y="13037275"/>
            <a:ext cx="10077404"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Method  ~200 words @ 32pt type</a:t>
            </a:r>
          </a:p>
        </p:txBody>
      </p:sp>
      <p:sp>
        <p:nvSpPr>
          <p:cNvPr id="45" name="TextBox 44"/>
          <p:cNvSpPr txBox="1"/>
          <p:nvPr/>
        </p:nvSpPr>
        <p:spPr>
          <a:xfrm>
            <a:off x="924425" y="25585807"/>
            <a:ext cx="10077404"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Results  ~200 words @ 32pt type</a:t>
            </a:r>
          </a:p>
        </p:txBody>
      </p:sp>
      <p:sp>
        <p:nvSpPr>
          <p:cNvPr id="46" name="TextBox 45"/>
          <p:cNvSpPr txBox="1"/>
          <p:nvPr/>
        </p:nvSpPr>
        <p:spPr>
          <a:xfrm>
            <a:off x="924424" y="26452493"/>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48" name="TextBox 47"/>
          <p:cNvSpPr txBox="1"/>
          <p:nvPr/>
        </p:nvSpPr>
        <p:spPr>
          <a:xfrm>
            <a:off x="14938921" y="13115169"/>
            <a:ext cx="3769993"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Graph 1</a:t>
            </a:r>
          </a:p>
        </p:txBody>
      </p:sp>
      <p:sp>
        <p:nvSpPr>
          <p:cNvPr id="50" name="TextBox 49"/>
          <p:cNvSpPr txBox="1"/>
          <p:nvPr/>
        </p:nvSpPr>
        <p:spPr>
          <a:xfrm>
            <a:off x="28729307" y="13037275"/>
            <a:ext cx="3769993"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Graph 2</a:t>
            </a:r>
          </a:p>
        </p:txBody>
      </p:sp>
      <p:sp>
        <p:nvSpPr>
          <p:cNvPr id="54" name="TextBox 53"/>
          <p:cNvSpPr txBox="1"/>
          <p:nvPr/>
        </p:nvSpPr>
        <p:spPr>
          <a:xfrm>
            <a:off x="14284832" y="25873093"/>
            <a:ext cx="225857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1</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52161" y="26195941"/>
            <a:ext cx="7772400" cy="9995125"/>
          </a:xfrm>
          <a:prstGeom prst="rect">
            <a:avLst/>
          </a:prstGeom>
        </p:spPr>
      </p:pic>
      <p:sp>
        <p:nvSpPr>
          <p:cNvPr id="3" name="TextBox 2"/>
          <p:cNvSpPr txBox="1"/>
          <p:nvPr/>
        </p:nvSpPr>
        <p:spPr>
          <a:xfrm>
            <a:off x="14284832" y="27437377"/>
            <a:ext cx="3538766" cy="846385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graphicFrame>
        <p:nvGraphicFramePr>
          <p:cNvPr id="31" name="Chart 30"/>
          <p:cNvGraphicFramePr/>
          <p:nvPr>
            <p:extLst>
              <p:ext uri="{D42A27DB-BD31-4B8C-83A1-F6EECF244321}">
                <p14:modId xmlns:p14="http://schemas.microsoft.com/office/powerpoint/2010/main" val="2878522266"/>
              </p:ext>
            </p:extLst>
          </p:nvPr>
        </p:nvGraphicFramePr>
        <p:xfrm>
          <a:off x="28114820" y="13913087"/>
          <a:ext cx="12107153" cy="108351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p:cNvGraphicFramePr/>
          <p:nvPr>
            <p:extLst>
              <p:ext uri="{D42A27DB-BD31-4B8C-83A1-F6EECF244321}">
                <p14:modId xmlns:p14="http://schemas.microsoft.com/office/powerpoint/2010/main" val="1427736768"/>
              </p:ext>
            </p:extLst>
          </p:nvPr>
        </p:nvGraphicFramePr>
        <p:xfrm>
          <a:off x="14938921" y="13469112"/>
          <a:ext cx="11118513" cy="1108705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2705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45FE24980E9A40AF0B528DCF495A4A" ma:contentTypeVersion="14" ma:contentTypeDescription="Create a new document." ma:contentTypeScope="" ma:versionID="ef6bd00e12958570f47fbbc008d6b79f">
  <xsd:schema xmlns:xsd="http://www.w3.org/2001/XMLSchema" xmlns:xs="http://www.w3.org/2001/XMLSchema" xmlns:p="http://schemas.microsoft.com/office/2006/metadata/properties" xmlns:ns3="72de61ce-37aa-4556-9d60-038b73718324" xmlns:ns4="08eb9fc9-598b-42a4-bfe8-c81f8b1acf81" targetNamespace="http://schemas.microsoft.com/office/2006/metadata/properties" ma:root="true" ma:fieldsID="414662e7df221eb92a77a9b60eb6833e" ns3:_="" ns4:_="">
    <xsd:import namespace="72de61ce-37aa-4556-9d60-038b73718324"/>
    <xsd:import namespace="08eb9fc9-598b-42a4-bfe8-c81f8b1acf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de61ce-37aa-4556-9d60-038b7371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eb9fc9-598b-42a4-bfe8-c81f8b1acf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AC3F67-B846-47CE-A195-201FF7EC9D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de61ce-37aa-4556-9d60-038b73718324"/>
    <ds:schemaRef ds:uri="08eb9fc9-598b-42a4-bfe8-c81f8b1ac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0CB452-EB98-4C85-9F0F-8AF31EF02D67}">
  <ds:schemaRefs>
    <ds:schemaRef ds:uri="http://schemas.microsoft.com/sharepoint/v3/contenttype/forms"/>
  </ds:schemaRefs>
</ds:datastoreItem>
</file>

<file path=customXml/itemProps3.xml><?xml version="1.0" encoding="utf-8"?>
<ds:datastoreItem xmlns:ds="http://schemas.openxmlformats.org/officeDocument/2006/customXml" ds:itemID="{3C105DFA-98CB-45E1-9519-65F8D5534DA1}">
  <ds:schemaRefs>
    <ds:schemaRef ds:uri="72de61ce-37aa-4556-9d60-038b73718324"/>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http://purl.org/dc/elements/1.1/"/>
    <ds:schemaRef ds:uri="http://schemas.microsoft.com/office/infopath/2007/PartnerControls"/>
    <ds:schemaRef ds:uri="08eb9fc9-598b-42a4-bfe8-c81f8b1acf8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254</TotalTime>
  <Words>1028</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LSUA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Joshua Day</cp:lastModifiedBy>
  <cp:revision>20</cp:revision>
  <dcterms:created xsi:type="dcterms:W3CDTF">2022-03-25T16:33:51Z</dcterms:created>
  <dcterms:modified xsi:type="dcterms:W3CDTF">2024-04-08T20:38:55Z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0x010100F545FE24980E9A40AF0B528DCF495A4A</vt:lpwstr>
  </property>
</Properties>
</file>