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41148000" cy="37490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808" userDrawn="1">
          <p15:clr>
            <a:srgbClr val="A4A3A4"/>
          </p15:clr>
        </p15:guide>
        <p15:guide id="2" pos="129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61D7C"/>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434" autoAdjust="0"/>
    <p:restoredTop sz="94660"/>
  </p:normalViewPr>
  <p:slideViewPr>
    <p:cSldViewPr snapToGrid="0" showGuides="1">
      <p:cViewPr varScale="1">
        <p:scale>
          <a:sx n="18" d="100"/>
          <a:sy n="18" d="100"/>
        </p:scale>
        <p:origin x="2364" y="96"/>
      </p:cViewPr>
      <p:guideLst>
        <p:guide orient="horz" pos="11808"/>
        <p:guide pos="129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r>
              <a:rPr lang="en-US" sz="3200" dirty="0" smtClean="0"/>
              <a:t>More</a:t>
            </a:r>
            <a:r>
              <a:rPr lang="en-US" sz="3200" baseline="0" dirty="0" smtClean="0"/>
              <a:t> numbers</a:t>
            </a:r>
            <a:endParaRPr lang="en-US" sz="3200" dirty="0"/>
          </a:p>
        </c:rich>
      </c:tx>
      <c:layout/>
      <c:overlay val="0"/>
      <c:spPr>
        <a:noFill/>
        <a:ln>
          <a:noFill/>
        </a:ln>
        <a:effectLst/>
      </c:spPr>
      <c:txPr>
        <a:bodyPr rot="0" spcFirstLastPara="1" vertOverflow="ellipsis" vert="horz" wrap="square" anchor="ctr" anchorCtr="1"/>
        <a:lstStyle/>
        <a:p>
          <a:pPr>
            <a:defRPr sz="1915"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ofPieChart>
        <c:ofPieType val="bar"/>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7032-491A-8EB4-3EB75E1B951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7032-491A-8EB4-3EB75E1B951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7032-491A-8EB4-3EB75E1B951F}"/>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7032-491A-8EB4-3EB75E1B951F}"/>
              </c:ext>
            </c:extLst>
          </c:dPt>
          <c:dPt>
            <c:idx val="4"/>
            <c:bubble3D val="0"/>
            <c:explosion val="5"/>
            <c:spPr>
              <a:solidFill>
                <a:schemeClr val="accent5"/>
              </a:solidFill>
              <a:ln w="19050">
                <a:solidFill>
                  <a:schemeClr val="lt1"/>
                </a:solidFill>
              </a:ln>
              <a:effectLst/>
            </c:spPr>
            <c:extLst>
              <c:ext xmlns:c16="http://schemas.microsoft.com/office/drawing/2014/chart" uri="{C3380CC4-5D6E-409C-BE32-E72D297353CC}">
                <c16:uniqueId val="{00000009-7032-491A-8EB4-3EB75E1B951F}"/>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8.1999999999999993</c:v>
                </c:pt>
                <c:pt idx="1">
                  <c:v>3.2</c:v>
                </c:pt>
                <c:pt idx="2">
                  <c:v>1.4</c:v>
                </c:pt>
                <c:pt idx="3">
                  <c:v>1.2</c:v>
                </c:pt>
              </c:numCache>
            </c:numRef>
          </c:val>
          <c:extLst>
            <c:ext xmlns:c16="http://schemas.microsoft.com/office/drawing/2014/chart" uri="{C3380CC4-5D6E-409C-BE32-E72D297353CC}">
              <c16:uniqueId val="{0000000A-7032-491A-8EB4-3EB75E1B951F}"/>
            </c:ext>
          </c:extLst>
        </c:ser>
        <c:dLbls>
          <c:showLegendKey val="0"/>
          <c:showVal val="0"/>
          <c:showCatName val="0"/>
          <c:showSerName val="0"/>
          <c:showPercent val="0"/>
          <c:showBubbleSize val="0"/>
          <c:showLeaderLines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200" dirty="0" smtClean="0"/>
              <a:t>Numbers</a:t>
            </a:r>
            <a:endParaRPr lang="en-US" sz="3200" dirty="0"/>
          </a:p>
        </c:rich>
      </c:tx>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tx>
            <c:strRef>
              <c:f>Sheet1!$B$1</c:f>
              <c:strCache>
                <c:ptCount val="1"/>
                <c:pt idx="0">
                  <c:v>Series 1</c:v>
                </c:pt>
              </c:strCache>
            </c:strRef>
          </c:tx>
          <c:spPr>
            <a:solidFill>
              <a:schemeClr val="accent1"/>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37CF-4D60-B8EC-DD46A94B1AA3}"/>
            </c:ext>
          </c:extLst>
        </c:ser>
        <c:ser>
          <c:idx val="1"/>
          <c:order val="1"/>
          <c:tx>
            <c:strRef>
              <c:f>Sheet1!$C$1</c:f>
              <c:strCache>
                <c:ptCount val="1"/>
                <c:pt idx="0">
                  <c:v>Series 2</c:v>
                </c:pt>
              </c:strCache>
            </c:strRef>
          </c:tx>
          <c:spPr>
            <a:solidFill>
              <a:schemeClr val="accent2"/>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37CF-4D60-B8EC-DD46A94B1AA3}"/>
            </c:ext>
          </c:extLst>
        </c:ser>
        <c:ser>
          <c:idx val="2"/>
          <c:order val="2"/>
          <c:tx>
            <c:strRef>
              <c:f>Sheet1!$D$1</c:f>
              <c:strCache>
                <c:ptCount val="1"/>
                <c:pt idx="0">
                  <c:v>Series 3</c:v>
                </c:pt>
              </c:strCache>
            </c:strRef>
          </c:tx>
          <c:spPr>
            <a:solidFill>
              <a:schemeClr val="accent3"/>
            </a:solidFill>
            <a:ln>
              <a:noFill/>
            </a:ln>
            <a:effectLst/>
            <a:sp3d/>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37CF-4D60-B8EC-DD46A94B1AA3}"/>
            </c:ext>
          </c:extLst>
        </c:ser>
        <c:dLbls>
          <c:showLegendKey val="0"/>
          <c:showVal val="0"/>
          <c:showCatName val="0"/>
          <c:showSerName val="0"/>
          <c:showPercent val="0"/>
          <c:showBubbleSize val="0"/>
        </c:dLbls>
        <c:gapWidth val="150"/>
        <c:shape val="box"/>
        <c:axId val="460833616"/>
        <c:axId val="460827376"/>
        <c:axId val="0"/>
      </c:bar3DChart>
      <c:catAx>
        <c:axId val="46083361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460827376"/>
        <c:crosses val="autoZero"/>
        <c:auto val="1"/>
        <c:lblAlgn val="ctr"/>
        <c:lblOffset val="100"/>
        <c:noMultiLvlLbl val="0"/>
      </c:catAx>
      <c:valAx>
        <c:axId val="4608273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crossAx val="46083361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86100" y="6135585"/>
            <a:ext cx="34975800" cy="13052213"/>
          </a:xfrm>
        </p:spPr>
        <p:txBody>
          <a:bodyPr anchor="b"/>
          <a:lstStyle>
            <a:lvl1pPr algn="ctr">
              <a:defRPr sz="27000"/>
            </a:lvl1pPr>
          </a:lstStyle>
          <a:p>
            <a:r>
              <a:rPr lang="en-US" smtClean="0"/>
              <a:t>Click to edit Master title style</a:t>
            </a:r>
            <a:endParaRPr lang="en-US" dirty="0"/>
          </a:p>
        </p:txBody>
      </p:sp>
      <p:sp>
        <p:nvSpPr>
          <p:cNvPr id="3" name="Subtitle 2"/>
          <p:cNvSpPr>
            <a:spLocks noGrp="1"/>
          </p:cNvSpPr>
          <p:nvPr>
            <p:ph type="subTitle" idx="1"/>
          </p:nvPr>
        </p:nvSpPr>
        <p:spPr>
          <a:xfrm>
            <a:off x="5143500" y="19691141"/>
            <a:ext cx="30861000" cy="9051499"/>
          </a:xfrm>
        </p:spPr>
        <p:txBody>
          <a:bodyPr/>
          <a:lstStyle>
            <a:lvl1pPr marL="0" indent="0" algn="ctr">
              <a:buNone/>
              <a:defRPr sz="10800"/>
            </a:lvl1pPr>
            <a:lvl2pPr marL="2057400" indent="0" algn="ctr">
              <a:buNone/>
              <a:defRPr sz="9000"/>
            </a:lvl2pPr>
            <a:lvl3pPr marL="4114800" indent="0" algn="ctr">
              <a:buNone/>
              <a:defRPr sz="8100"/>
            </a:lvl3pPr>
            <a:lvl4pPr marL="6172200" indent="0" algn="ctr">
              <a:buNone/>
              <a:defRPr sz="7200"/>
            </a:lvl4pPr>
            <a:lvl5pPr marL="8229600" indent="0" algn="ctr">
              <a:buNone/>
              <a:defRPr sz="7200"/>
            </a:lvl5pPr>
            <a:lvl6pPr marL="10287000" indent="0" algn="ctr">
              <a:buNone/>
              <a:defRPr sz="7200"/>
            </a:lvl6pPr>
            <a:lvl7pPr marL="12344400" indent="0" algn="ctr">
              <a:buNone/>
              <a:defRPr sz="7200"/>
            </a:lvl7pPr>
            <a:lvl8pPr marL="14401800" indent="0" algn="ctr">
              <a:buNone/>
              <a:defRPr sz="7200"/>
            </a:lvl8pPr>
            <a:lvl9pPr marL="16459200" indent="0" algn="ctr">
              <a:buNone/>
              <a:defRPr sz="7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2785701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262327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9446540" y="1996017"/>
            <a:ext cx="8872538" cy="317713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28927" y="1996017"/>
            <a:ext cx="26103263" cy="3177138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3845898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204417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07496" y="9346576"/>
            <a:ext cx="35490150" cy="15594962"/>
          </a:xfrm>
        </p:spPr>
        <p:txBody>
          <a:bodyPr anchor="b"/>
          <a:lstStyle>
            <a:lvl1pPr>
              <a:defRPr sz="27000"/>
            </a:lvl1pPr>
          </a:lstStyle>
          <a:p>
            <a:r>
              <a:rPr lang="en-US" smtClean="0"/>
              <a:t>Click to edit Master title style</a:t>
            </a:r>
            <a:endParaRPr lang="en-US" dirty="0"/>
          </a:p>
        </p:txBody>
      </p:sp>
      <p:sp>
        <p:nvSpPr>
          <p:cNvPr id="3" name="Text Placeholder 2"/>
          <p:cNvSpPr>
            <a:spLocks noGrp="1"/>
          </p:cNvSpPr>
          <p:nvPr>
            <p:ph type="body" idx="1"/>
          </p:nvPr>
        </p:nvSpPr>
        <p:spPr>
          <a:xfrm>
            <a:off x="2807496" y="25089073"/>
            <a:ext cx="35490150" cy="8201022"/>
          </a:xfrm>
        </p:spPr>
        <p:txBody>
          <a:bodyPr/>
          <a:lstStyle>
            <a:lvl1pPr marL="0" indent="0">
              <a:buNone/>
              <a:defRPr sz="10800">
                <a:solidFill>
                  <a:schemeClr val="tx1"/>
                </a:solidFill>
              </a:defRPr>
            </a:lvl1pPr>
            <a:lvl2pPr marL="2057400" indent="0">
              <a:buNone/>
              <a:defRPr sz="9000">
                <a:solidFill>
                  <a:schemeClr val="tx1">
                    <a:tint val="75000"/>
                  </a:schemeClr>
                </a:solidFill>
              </a:defRPr>
            </a:lvl2pPr>
            <a:lvl3pPr marL="4114800" indent="0">
              <a:buNone/>
              <a:defRPr sz="8100">
                <a:solidFill>
                  <a:schemeClr val="tx1">
                    <a:tint val="75000"/>
                  </a:schemeClr>
                </a:solidFill>
              </a:defRPr>
            </a:lvl3pPr>
            <a:lvl4pPr marL="6172200" indent="0">
              <a:buNone/>
              <a:defRPr sz="7200">
                <a:solidFill>
                  <a:schemeClr val="tx1">
                    <a:tint val="75000"/>
                  </a:schemeClr>
                </a:solidFill>
              </a:defRPr>
            </a:lvl4pPr>
            <a:lvl5pPr marL="8229600" indent="0">
              <a:buNone/>
              <a:defRPr sz="7200">
                <a:solidFill>
                  <a:schemeClr val="tx1">
                    <a:tint val="75000"/>
                  </a:schemeClr>
                </a:solidFill>
              </a:defRPr>
            </a:lvl5pPr>
            <a:lvl6pPr marL="10287000" indent="0">
              <a:buNone/>
              <a:defRPr sz="7200">
                <a:solidFill>
                  <a:schemeClr val="tx1">
                    <a:tint val="75000"/>
                  </a:schemeClr>
                </a:solidFill>
              </a:defRPr>
            </a:lvl6pPr>
            <a:lvl7pPr marL="12344400" indent="0">
              <a:buNone/>
              <a:defRPr sz="7200">
                <a:solidFill>
                  <a:schemeClr val="tx1">
                    <a:tint val="75000"/>
                  </a:schemeClr>
                </a:solidFill>
              </a:defRPr>
            </a:lvl7pPr>
            <a:lvl8pPr marL="14401800" indent="0">
              <a:buNone/>
              <a:defRPr sz="7200">
                <a:solidFill>
                  <a:schemeClr val="tx1">
                    <a:tint val="75000"/>
                  </a:schemeClr>
                </a:solidFill>
              </a:defRPr>
            </a:lvl8pPr>
            <a:lvl9pPr marL="16459200" indent="0">
              <a:buNone/>
              <a:defRPr sz="7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157053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828925" y="9980084"/>
            <a:ext cx="17487900" cy="237873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20831175" y="9980084"/>
            <a:ext cx="17487900" cy="237873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2575952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34285" y="1996025"/>
            <a:ext cx="35490150" cy="724641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834289" y="9190358"/>
            <a:ext cx="17407530" cy="4504052"/>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smtClean="0"/>
              <a:t>Edit Master text styles</a:t>
            </a:r>
          </a:p>
        </p:txBody>
      </p:sp>
      <p:sp>
        <p:nvSpPr>
          <p:cNvPr id="4" name="Content Placeholder 3"/>
          <p:cNvSpPr>
            <a:spLocks noGrp="1"/>
          </p:cNvSpPr>
          <p:nvPr>
            <p:ph sz="half" idx="2"/>
          </p:nvPr>
        </p:nvSpPr>
        <p:spPr>
          <a:xfrm>
            <a:off x="2834289" y="13694410"/>
            <a:ext cx="17407530" cy="201424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20831177" y="9190358"/>
            <a:ext cx="17493260" cy="4504052"/>
          </a:xfrm>
        </p:spPr>
        <p:txBody>
          <a:bodyPr anchor="b"/>
          <a:lstStyle>
            <a:lvl1pPr marL="0" indent="0">
              <a:buNone/>
              <a:defRPr sz="10800" b="1"/>
            </a:lvl1pPr>
            <a:lvl2pPr marL="2057400" indent="0">
              <a:buNone/>
              <a:defRPr sz="9000" b="1"/>
            </a:lvl2pPr>
            <a:lvl3pPr marL="4114800" indent="0">
              <a:buNone/>
              <a:defRPr sz="8100" b="1"/>
            </a:lvl3pPr>
            <a:lvl4pPr marL="6172200" indent="0">
              <a:buNone/>
              <a:defRPr sz="7200" b="1"/>
            </a:lvl4pPr>
            <a:lvl5pPr marL="8229600" indent="0">
              <a:buNone/>
              <a:defRPr sz="7200" b="1"/>
            </a:lvl5pPr>
            <a:lvl6pPr marL="10287000" indent="0">
              <a:buNone/>
              <a:defRPr sz="7200" b="1"/>
            </a:lvl6pPr>
            <a:lvl7pPr marL="12344400" indent="0">
              <a:buNone/>
              <a:defRPr sz="7200" b="1"/>
            </a:lvl7pPr>
            <a:lvl8pPr marL="14401800" indent="0">
              <a:buNone/>
              <a:defRPr sz="7200" b="1"/>
            </a:lvl8pPr>
            <a:lvl9pPr marL="16459200" indent="0">
              <a:buNone/>
              <a:defRPr sz="7200" b="1"/>
            </a:lvl9pPr>
          </a:lstStyle>
          <a:p>
            <a:pPr lvl="0"/>
            <a:r>
              <a:rPr lang="en-US" smtClean="0"/>
              <a:t>Edit Master text styles</a:t>
            </a:r>
          </a:p>
        </p:txBody>
      </p:sp>
      <p:sp>
        <p:nvSpPr>
          <p:cNvPr id="6" name="Content Placeholder 5"/>
          <p:cNvSpPr>
            <a:spLocks noGrp="1"/>
          </p:cNvSpPr>
          <p:nvPr>
            <p:ph sz="quarter" idx="4"/>
          </p:nvPr>
        </p:nvSpPr>
        <p:spPr>
          <a:xfrm>
            <a:off x="20831177" y="13694410"/>
            <a:ext cx="17493260" cy="20142414"/>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3462934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2407757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383515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499360"/>
            <a:ext cx="13271301" cy="8747760"/>
          </a:xfrm>
        </p:spPr>
        <p:txBody>
          <a:bodyPr anchor="b"/>
          <a:lstStyle>
            <a:lvl1pPr>
              <a:defRPr sz="14400"/>
            </a:lvl1pPr>
          </a:lstStyle>
          <a:p>
            <a:r>
              <a:rPr lang="en-US" smtClean="0"/>
              <a:t>Click to edit Master title style</a:t>
            </a:r>
            <a:endParaRPr lang="en-US" dirty="0"/>
          </a:p>
        </p:txBody>
      </p:sp>
      <p:sp>
        <p:nvSpPr>
          <p:cNvPr id="3" name="Content Placeholder 2"/>
          <p:cNvSpPr>
            <a:spLocks noGrp="1"/>
          </p:cNvSpPr>
          <p:nvPr>
            <p:ph idx="1"/>
          </p:nvPr>
        </p:nvSpPr>
        <p:spPr>
          <a:xfrm>
            <a:off x="17493259" y="5397932"/>
            <a:ext cx="20831175" cy="26642483"/>
          </a:xfrm>
        </p:spPr>
        <p:txBody>
          <a:bodyPr/>
          <a:lstStyle>
            <a:lvl1pPr>
              <a:defRPr sz="14400"/>
            </a:lvl1pPr>
            <a:lvl2pPr>
              <a:defRPr sz="12600"/>
            </a:lvl2pPr>
            <a:lvl3pPr>
              <a:defRPr sz="10800"/>
            </a:lvl3pPr>
            <a:lvl4pPr>
              <a:defRPr sz="9000"/>
            </a:lvl4pPr>
            <a:lvl5pPr>
              <a:defRPr sz="9000"/>
            </a:lvl5pPr>
            <a:lvl6pPr>
              <a:defRPr sz="9000"/>
            </a:lvl6pPr>
            <a:lvl7pPr>
              <a:defRPr sz="9000"/>
            </a:lvl7pPr>
            <a:lvl8pPr>
              <a:defRPr sz="9000"/>
            </a:lvl8pPr>
            <a:lvl9pPr>
              <a:defRPr sz="9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834285" y="11247120"/>
            <a:ext cx="13271301" cy="20836681"/>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smtClean="0"/>
              <a:t>Edit Master text styles</a:t>
            </a:r>
          </a:p>
        </p:txBody>
      </p:sp>
      <p:sp>
        <p:nvSpPr>
          <p:cNvPr id="5" name="Date Placeholder 4"/>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3506138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34285" y="2499360"/>
            <a:ext cx="13271301" cy="8747760"/>
          </a:xfrm>
        </p:spPr>
        <p:txBody>
          <a:bodyPr anchor="b"/>
          <a:lstStyle>
            <a:lvl1pPr>
              <a:defRPr sz="14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493259" y="5397932"/>
            <a:ext cx="20831175" cy="26642483"/>
          </a:xfrm>
        </p:spPr>
        <p:txBody>
          <a:bodyPr anchor="t"/>
          <a:lstStyle>
            <a:lvl1pPr marL="0" indent="0">
              <a:buNone/>
              <a:defRPr sz="14400"/>
            </a:lvl1pPr>
            <a:lvl2pPr marL="2057400" indent="0">
              <a:buNone/>
              <a:defRPr sz="12600"/>
            </a:lvl2pPr>
            <a:lvl3pPr marL="4114800" indent="0">
              <a:buNone/>
              <a:defRPr sz="10800"/>
            </a:lvl3pPr>
            <a:lvl4pPr marL="6172200" indent="0">
              <a:buNone/>
              <a:defRPr sz="9000"/>
            </a:lvl4pPr>
            <a:lvl5pPr marL="8229600" indent="0">
              <a:buNone/>
              <a:defRPr sz="9000"/>
            </a:lvl5pPr>
            <a:lvl6pPr marL="10287000" indent="0">
              <a:buNone/>
              <a:defRPr sz="9000"/>
            </a:lvl6pPr>
            <a:lvl7pPr marL="12344400" indent="0">
              <a:buNone/>
              <a:defRPr sz="9000"/>
            </a:lvl7pPr>
            <a:lvl8pPr marL="14401800" indent="0">
              <a:buNone/>
              <a:defRPr sz="9000"/>
            </a:lvl8pPr>
            <a:lvl9pPr marL="16459200" indent="0">
              <a:buNone/>
              <a:defRPr sz="9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834285" y="11247120"/>
            <a:ext cx="13271301" cy="20836681"/>
          </a:xfrm>
        </p:spPr>
        <p:txBody>
          <a:bodyPr/>
          <a:lstStyle>
            <a:lvl1pPr marL="0" indent="0">
              <a:buNone/>
              <a:defRPr sz="7200"/>
            </a:lvl1pPr>
            <a:lvl2pPr marL="2057400" indent="0">
              <a:buNone/>
              <a:defRPr sz="6300"/>
            </a:lvl2pPr>
            <a:lvl3pPr marL="4114800" indent="0">
              <a:buNone/>
              <a:defRPr sz="5400"/>
            </a:lvl3pPr>
            <a:lvl4pPr marL="6172200" indent="0">
              <a:buNone/>
              <a:defRPr sz="4500"/>
            </a:lvl4pPr>
            <a:lvl5pPr marL="8229600" indent="0">
              <a:buNone/>
              <a:defRPr sz="4500"/>
            </a:lvl5pPr>
            <a:lvl6pPr marL="10287000" indent="0">
              <a:buNone/>
              <a:defRPr sz="4500"/>
            </a:lvl6pPr>
            <a:lvl7pPr marL="12344400" indent="0">
              <a:buNone/>
              <a:defRPr sz="4500"/>
            </a:lvl7pPr>
            <a:lvl8pPr marL="14401800" indent="0">
              <a:buNone/>
              <a:defRPr sz="4500"/>
            </a:lvl8pPr>
            <a:lvl9pPr marL="16459200" indent="0">
              <a:buNone/>
              <a:defRPr sz="4500"/>
            </a:lvl9pPr>
          </a:lstStyle>
          <a:p>
            <a:pPr lvl="0"/>
            <a:r>
              <a:rPr lang="en-US" smtClean="0"/>
              <a:t>Edit Master text styles</a:t>
            </a:r>
          </a:p>
        </p:txBody>
      </p:sp>
      <p:sp>
        <p:nvSpPr>
          <p:cNvPr id="5" name="Date Placeholder 4"/>
          <p:cNvSpPr>
            <a:spLocks noGrp="1"/>
          </p:cNvSpPr>
          <p:nvPr>
            <p:ph type="dt" sz="half" idx="10"/>
          </p:nvPr>
        </p:nvSpPr>
        <p:spPr/>
        <p:txBody>
          <a:bodyPr/>
          <a:lstStyle/>
          <a:p>
            <a:fld id="{7C25C7EE-290C-430E-BFA4-9B3104E2FAD0}" type="datetimeFigureOut">
              <a:rPr lang="en-US" smtClean="0"/>
              <a:t>3/27/2022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66277F-DABA-4DC4-995C-7E02BC4CEFEA}" type="slidenum">
              <a:rPr lang="en-US" smtClean="0"/>
              <a:t>‹#›</a:t>
            </a:fld>
            <a:endParaRPr lang="en-US" dirty="0"/>
          </a:p>
        </p:txBody>
      </p:sp>
    </p:spTree>
    <p:extLst>
      <p:ext uri="{BB962C8B-B14F-4D97-AF65-F5344CB8AC3E}">
        <p14:creationId xmlns:p14="http://schemas.microsoft.com/office/powerpoint/2010/main" val="2219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28925" y="1996025"/>
            <a:ext cx="35490150" cy="724641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828925" y="9980084"/>
            <a:ext cx="35490150" cy="2378731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828925" y="34748055"/>
            <a:ext cx="9258300" cy="1996017"/>
          </a:xfrm>
          <a:prstGeom prst="rect">
            <a:avLst/>
          </a:prstGeom>
        </p:spPr>
        <p:txBody>
          <a:bodyPr vert="horz" lIns="91440" tIns="45720" rIns="91440" bIns="45720" rtlCol="0" anchor="ctr"/>
          <a:lstStyle>
            <a:lvl1pPr algn="l">
              <a:defRPr sz="5400">
                <a:solidFill>
                  <a:schemeClr val="tx1">
                    <a:tint val="75000"/>
                  </a:schemeClr>
                </a:solidFill>
              </a:defRPr>
            </a:lvl1pPr>
          </a:lstStyle>
          <a:p>
            <a:fld id="{7C25C7EE-290C-430E-BFA4-9B3104E2FAD0}" type="datetimeFigureOut">
              <a:rPr lang="en-US" smtClean="0"/>
              <a:t>3/27/2022</a:t>
            </a:fld>
            <a:endParaRPr lang="en-US" dirty="0"/>
          </a:p>
        </p:txBody>
      </p:sp>
      <p:sp>
        <p:nvSpPr>
          <p:cNvPr id="5" name="Footer Placeholder 4"/>
          <p:cNvSpPr>
            <a:spLocks noGrp="1"/>
          </p:cNvSpPr>
          <p:nvPr>
            <p:ph type="ftr" sz="quarter" idx="3"/>
          </p:nvPr>
        </p:nvSpPr>
        <p:spPr>
          <a:xfrm>
            <a:off x="13630275" y="34748055"/>
            <a:ext cx="13887450" cy="1996017"/>
          </a:xfrm>
          <a:prstGeom prst="rect">
            <a:avLst/>
          </a:prstGeom>
        </p:spPr>
        <p:txBody>
          <a:bodyPr vert="horz" lIns="91440" tIns="45720" rIns="91440" bIns="45720" rtlCol="0" anchor="ctr"/>
          <a:lstStyle>
            <a:lvl1pPr algn="ctr">
              <a:defRPr sz="5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9060775" y="34748055"/>
            <a:ext cx="9258300" cy="1996017"/>
          </a:xfrm>
          <a:prstGeom prst="rect">
            <a:avLst/>
          </a:prstGeom>
        </p:spPr>
        <p:txBody>
          <a:bodyPr vert="horz" lIns="91440" tIns="45720" rIns="91440" bIns="45720" rtlCol="0" anchor="ctr"/>
          <a:lstStyle>
            <a:lvl1pPr algn="r">
              <a:defRPr sz="5400">
                <a:solidFill>
                  <a:schemeClr val="tx1">
                    <a:tint val="75000"/>
                  </a:schemeClr>
                </a:solidFill>
              </a:defRPr>
            </a:lvl1pPr>
          </a:lstStyle>
          <a:p>
            <a:fld id="{B166277F-DABA-4DC4-995C-7E02BC4CEFEA}" type="slidenum">
              <a:rPr lang="en-US" smtClean="0"/>
              <a:t>‹#›</a:t>
            </a:fld>
            <a:endParaRPr lang="en-US" dirty="0"/>
          </a:p>
        </p:txBody>
      </p:sp>
    </p:spTree>
    <p:extLst>
      <p:ext uri="{BB962C8B-B14F-4D97-AF65-F5344CB8AC3E}">
        <p14:creationId xmlns:p14="http://schemas.microsoft.com/office/powerpoint/2010/main" val="2255995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114800" rtl="0" eaLnBrk="1" latinLnBrk="0" hangingPunct="1">
        <a:lnSpc>
          <a:spcPct val="90000"/>
        </a:lnSpc>
        <a:spcBef>
          <a:spcPct val="0"/>
        </a:spcBef>
        <a:buNone/>
        <a:defRPr sz="19800" kern="1200">
          <a:solidFill>
            <a:schemeClr val="tx1"/>
          </a:solidFill>
          <a:latin typeface="+mj-lt"/>
          <a:ea typeface="+mj-ea"/>
          <a:cs typeface="+mj-cs"/>
        </a:defRPr>
      </a:lvl1pPr>
    </p:titleStyle>
    <p:bodyStyle>
      <a:lvl1pPr marL="1028700" indent="-1028700" algn="l" defTabSz="4114800" rtl="0" eaLnBrk="1" latinLnBrk="0" hangingPunct="1">
        <a:lnSpc>
          <a:spcPct val="90000"/>
        </a:lnSpc>
        <a:spcBef>
          <a:spcPts val="4500"/>
        </a:spcBef>
        <a:buFont typeface="Arial" panose="020B0604020202020204" pitchFamily="34" charset="0"/>
        <a:buChar char="•"/>
        <a:defRPr sz="12600" kern="1200">
          <a:solidFill>
            <a:schemeClr val="tx1"/>
          </a:solidFill>
          <a:latin typeface="+mn-lt"/>
          <a:ea typeface="+mn-ea"/>
          <a:cs typeface="+mn-cs"/>
        </a:defRPr>
      </a:lvl1pPr>
      <a:lvl2pPr marL="3086100" indent="-1028700" algn="l" defTabSz="4114800" rtl="0" eaLnBrk="1" latinLnBrk="0" hangingPunct="1">
        <a:lnSpc>
          <a:spcPct val="90000"/>
        </a:lnSpc>
        <a:spcBef>
          <a:spcPts val="2250"/>
        </a:spcBef>
        <a:buFont typeface="Arial" panose="020B0604020202020204" pitchFamily="34" charset="0"/>
        <a:buChar char="•"/>
        <a:defRPr sz="10800" kern="1200">
          <a:solidFill>
            <a:schemeClr val="tx1"/>
          </a:solidFill>
          <a:latin typeface="+mn-lt"/>
          <a:ea typeface="+mn-ea"/>
          <a:cs typeface="+mn-cs"/>
        </a:defRPr>
      </a:lvl2pPr>
      <a:lvl3pPr marL="5143500" indent="-1028700" algn="l" defTabSz="4114800" rtl="0" eaLnBrk="1" latinLnBrk="0" hangingPunct="1">
        <a:lnSpc>
          <a:spcPct val="90000"/>
        </a:lnSpc>
        <a:spcBef>
          <a:spcPts val="2250"/>
        </a:spcBef>
        <a:buFont typeface="Arial" panose="020B0604020202020204" pitchFamily="34" charset="0"/>
        <a:buChar char="•"/>
        <a:defRPr sz="9000" kern="1200">
          <a:solidFill>
            <a:schemeClr val="tx1"/>
          </a:solidFill>
          <a:latin typeface="+mn-lt"/>
          <a:ea typeface="+mn-ea"/>
          <a:cs typeface="+mn-cs"/>
        </a:defRPr>
      </a:lvl3pPr>
      <a:lvl4pPr marL="7200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4pPr>
      <a:lvl5pPr marL="92583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5pPr>
      <a:lvl6pPr marL="113157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6pPr>
      <a:lvl7pPr marL="133731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7pPr>
      <a:lvl8pPr marL="154305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8pPr>
      <a:lvl9pPr marL="17487900" indent="-1028700" algn="l" defTabSz="4114800" rtl="0" eaLnBrk="1" latinLnBrk="0" hangingPunct="1">
        <a:lnSpc>
          <a:spcPct val="90000"/>
        </a:lnSpc>
        <a:spcBef>
          <a:spcPts val="2250"/>
        </a:spcBef>
        <a:buFont typeface="Arial" panose="020B0604020202020204" pitchFamily="34" charset="0"/>
        <a:buChar char="•"/>
        <a:defRPr sz="8100" kern="1200">
          <a:solidFill>
            <a:schemeClr val="tx1"/>
          </a:solidFill>
          <a:latin typeface="+mn-lt"/>
          <a:ea typeface="+mn-ea"/>
          <a:cs typeface="+mn-cs"/>
        </a:defRPr>
      </a:lvl9pPr>
    </p:bodyStyle>
    <p:otherStyle>
      <a:defPPr>
        <a:defRPr lang="en-US"/>
      </a:defPPr>
      <a:lvl1pPr marL="0" algn="l" defTabSz="4114800" rtl="0" eaLnBrk="1" latinLnBrk="0" hangingPunct="1">
        <a:defRPr sz="8100" kern="1200">
          <a:solidFill>
            <a:schemeClr val="tx1"/>
          </a:solidFill>
          <a:latin typeface="+mn-lt"/>
          <a:ea typeface="+mn-ea"/>
          <a:cs typeface="+mn-cs"/>
        </a:defRPr>
      </a:lvl1pPr>
      <a:lvl2pPr marL="2057400" algn="l" defTabSz="4114800" rtl="0" eaLnBrk="1" latinLnBrk="0" hangingPunct="1">
        <a:defRPr sz="8100" kern="1200">
          <a:solidFill>
            <a:schemeClr val="tx1"/>
          </a:solidFill>
          <a:latin typeface="+mn-lt"/>
          <a:ea typeface="+mn-ea"/>
          <a:cs typeface="+mn-cs"/>
        </a:defRPr>
      </a:lvl2pPr>
      <a:lvl3pPr marL="4114800" algn="l" defTabSz="4114800" rtl="0" eaLnBrk="1" latinLnBrk="0" hangingPunct="1">
        <a:defRPr sz="8100" kern="1200">
          <a:solidFill>
            <a:schemeClr val="tx1"/>
          </a:solidFill>
          <a:latin typeface="+mn-lt"/>
          <a:ea typeface="+mn-ea"/>
          <a:cs typeface="+mn-cs"/>
        </a:defRPr>
      </a:lvl3pPr>
      <a:lvl4pPr marL="6172200" algn="l" defTabSz="4114800" rtl="0" eaLnBrk="1" latinLnBrk="0" hangingPunct="1">
        <a:defRPr sz="8100" kern="1200">
          <a:solidFill>
            <a:schemeClr val="tx1"/>
          </a:solidFill>
          <a:latin typeface="+mn-lt"/>
          <a:ea typeface="+mn-ea"/>
          <a:cs typeface="+mn-cs"/>
        </a:defRPr>
      </a:lvl4pPr>
      <a:lvl5pPr marL="8229600" algn="l" defTabSz="4114800" rtl="0" eaLnBrk="1" latinLnBrk="0" hangingPunct="1">
        <a:defRPr sz="8100" kern="1200">
          <a:solidFill>
            <a:schemeClr val="tx1"/>
          </a:solidFill>
          <a:latin typeface="+mn-lt"/>
          <a:ea typeface="+mn-ea"/>
          <a:cs typeface="+mn-cs"/>
        </a:defRPr>
      </a:lvl5pPr>
      <a:lvl6pPr marL="10287000" algn="l" defTabSz="4114800" rtl="0" eaLnBrk="1" latinLnBrk="0" hangingPunct="1">
        <a:defRPr sz="8100" kern="1200">
          <a:solidFill>
            <a:schemeClr val="tx1"/>
          </a:solidFill>
          <a:latin typeface="+mn-lt"/>
          <a:ea typeface="+mn-ea"/>
          <a:cs typeface="+mn-cs"/>
        </a:defRPr>
      </a:lvl6pPr>
      <a:lvl7pPr marL="12344400" algn="l" defTabSz="4114800" rtl="0" eaLnBrk="1" latinLnBrk="0" hangingPunct="1">
        <a:defRPr sz="8100" kern="1200">
          <a:solidFill>
            <a:schemeClr val="tx1"/>
          </a:solidFill>
          <a:latin typeface="+mn-lt"/>
          <a:ea typeface="+mn-ea"/>
          <a:cs typeface="+mn-cs"/>
        </a:defRPr>
      </a:lvl7pPr>
      <a:lvl8pPr marL="14401800" algn="l" defTabSz="4114800" rtl="0" eaLnBrk="1" latinLnBrk="0" hangingPunct="1">
        <a:defRPr sz="8100" kern="1200">
          <a:solidFill>
            <a:schemeClr val="tx1"/>
          </a:solidFill>
          <a:latin typeface="+mn-lt"/>
          <a:ea typeface="+mn-ea"/>
          <a:cs typeface="+mn-cs"/>
        </a:defRPr>
      </a:lvl8pPr>
      <a:lvl9pPr marL="16459200" algn="l" defTabSz="4114800" rtl="0" eaLnBrk="1" latinLnBrk="0" hangingPunct="1">
        <a:defRPr sz="8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sua.edu/office-of-marketing-and-strategic-communications/lsua-logos"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61D7C"/>
        </a:solidFill>
        <a:effectLst/>
      </p:bgPr>
    </p:bg>
    <p:spTree>
      <p:nvGrpSpPr>
        <p:cNvPr id="1" name=""/>
        <p:cNvGrpSpPr/>
        <p:nvPr/>
      </p:nvGrpSpPr>
      <p:grpSpPr>
        <a:xfrm>
          <a:off x="0" y="0"/>
          <a:ext cx="0" cy="0"/>
          <a:chOff x="0" y="0"/>
          <a:chExt cx="0" cy="0"/>
        </a:xfrm>
      </p:grpSpPr>
      <p:sp>
        <p:nvSpPr>
          <p:cNvPr id="5" name="Rounded Rectangle 4"/>
          <p:cNvSpPr/>
          <p:nvPr/>
        </p:nvSpPr>
        <p:spPr>
          <a:xfrm>
            <a:off x="299072" y="25187165"/>
            <a:ext cx="13149072"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ounded Rectangle 23"/>
          <p:cNvSpPr/>
          <p:nvPr/>
        </p:nvSpPr>
        <p:spPr>
          <a:xfrm>
            <a:off x="299072" y="297163"/>
            <a:ext cx="13149072"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ounded Rectangle 24"/>
          <p:cNvSpPr/>
          <p:nvPr/>
        </p:nvSpPr>
        <p:spPr>
          <a:xfrm>
            <a:off x="299072" y="12742164"/>
            <a:ext cx="13149072"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ounded Rectangle 25"/>
          <p:cNvSpPr/>
          <p:nvPr/>
        </p:nvSpPr>
        <p:spPr>
          <a:xfrm>
            <a:off x="13946467" y="12742164"/>
            <a:ext cx="13149072"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ounded Rectangle 26"/>
          <p:cNvSpPr/>
          <p:nvPr/>
        </p:nvSpPr>
        <p:spPr>
          <a:xfrm>
            <a:off x="27593862" y="12742164"/>
            <a:ext cx="13149072"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ounded Rectangle 27"/>
          <p:cNvSpPr/>
          <p:nvPr/>
        </p:nvSpPr>
        <p:spPr>
          <a:xfrm>
            <a:off x="13860139" y="25187165"/>
            <a:ext cx="13235399"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ounded Rectangle 28"/>
          <p:cNvSpPr/>
          <p:nvPr/>
        </p:nvSpPr>
        <p:spPr>
          <a:xfrm>
            <a:off x="27593862" y="25187165"/>
            <a:ext cx="13149072"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ounded Rectangle 29"/>
          <p:cNvSpPr/>
          <p:nvPr/>
        </p:nvSpPr>
        <p:spPr>
          <a:xfrm>
            <a:off x="13946467" y="297163"/>
            <a:ext cx="26796467" cy="12006072"/>
          </a:xfrm>
          <a:prstGeom prst="roundRect">
            <a:avLst>
              <a:gd name="adj" fmla="val 3059"/>
            </a:avLst>
          </a:prstGeom>
          <a:solidFill>
            <a:schemeClr val="bg1"/>
          </a:solidFill>
          <a:ln w="152400">
            <a:solidFill>
              <a:srgbClr val="99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p:cNvSpPr txBox="1"/>
          <p:nvPr/>
        </p:nvSpPr>
        <p:spPr>
          <a:xfrm>
            <a:off x="14692406" y="1377146"/>
            <a:ext cx="17062056" cy="6093976"/>
          </a:xfrm>
          <a:prstGeom prst="rect">
            <a:avLst/>
          </a:prstGeom>
          <a:noFill/>
        </p:spPr>
        <p:txBody>
          <a:bodyPr wrap="square" rtlCol="0">
            <a:spAutoFit/>
          </a:bodyPr>
          <a:lstStyle/>
          <a:p>
            <a:r>
              <a:rPr lang="en-US" sz="13000" b="1" cap="small" dirty="0" smtClean="0">
                <a:latin typeface="Times New Roman" panose="02020603050405020304" pitchFamily="18" charset="0"/>
                <a:cs typeface="Times New Roman" panose="02020603050405020304" pitchFamily="18" charset="0"/>
              </a:rPr>
              <a:t>Title of your </a:t>
            </a:r>
            <a:r>
              <a:rPr lang="en-US" sz="13000" b="1" cap="small" dirty="0">
                <a:latin typeface="Times New Roman" panose="02020603050405020304" pitchFamily="18" charset="0"/>
                <a:cs typeface="Times New Roman" panose="02020603050405020304" pitchFamily="18" charset="0"/>
              </a:rPr>
              <a:t>p</a:t>
            </a:r>
            <a:r>
              <a:rPr lang="en-US" sz="13000" b="1" cap="small" dirty="0" smtClean="0">
                <a:latin typeface="Times New Roman" panose="02020603050405020304" pitchFamily="18" charset="0"/>
                <a:cs typeface="Times New Roman" panose="02020603050405020304" pitchFamily="18" charset="0"/>
              </a:rPr>
              <a:t>oster presentation goes here @130pt type</a:t>
            </a:r>
            <a:endParaRPr lang="en-US" sz="13000" b="1" cap="small" dirty="0">
              <a:latin typeface="Times New Roman" panose="02020603050405020304" pitchFamily="18" charset="0"/>
              <a:cs typeface="Times New Roman" panose="02020603050405020304" pitchFamily="18" charset="0"/>
            </a:endParaRPr>
          </a:p>
        </p:txBody>
      </p:sp>
      <p:pic>
        <p:nvPicPr>
          <p:cNvPr id="36" name="Picture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499300" y="3790113"/>
            <a:ext cx="6980263" cy="2330165"/>
          </a:xfrm>
          <a:prstGeom prst="rect">
            <a:avLst/>
          </a:prstGeom>
        </p:spPr>
      </p:pic>
      <p:sp>
        <p:nvSpPr>
          <p:cNvPr id="37" name="TextBox 36"/>
          <p:cNvSpPr txBox="1"/>
          <p:nvPr/>
        </p:nvSpPr>
        <p:spPr>
          <a:xfrm>
            <a:off x="14692406" y="8759826"/>
            <a:ext cx="11118514" cy="1785104"/>
          </a:xfrm>
          <a:prstGeom prst="rect">
            <a:avLst/>
          </a:prstGeom>
          <a:noFill/>
        </p:spPr>
        <p:txBody>
          <a:bodyPr wrap="square" rtlCol="0">
            <a:spAutoFit/>
          </a:bodyPr>
          <a:lstStyle/>
          <a:p>
            <a:r>
              <a:rPr lang="en-US" sz="11000" dirty="0" smtClean="0">
                <a:solidFill>
                  <a:srgbClr val="461D7C"/>
                </a:solidFill>
                <a:latin typeface="Times New Roman" panose="02020603050405020304" pitchFamily="18" charset="0"/>
                <a:cs typeface="Times New Roman" panose="02020603050405020304" pitchFamily="18" charset="0"/>
              </a:rPr>
              <a:t>Your Name Here</a:t>
            </a:r>
            <a:endParaRPr lang="en-US" sz="11000" dirty="0">
              <a:solidFill>
                <a:srgbClr val="461D7C"/>
              </a:solidFill>
              <a:latin typeface="Times New Roman" panose="02020603050405020304" pitchFamily="18" charset="0"/>
              <a:cs typeface="Times New Roman" panose="02020603050405020304" pitchFamily="18" charset="0"/>
            </a:endParaRPr>
          </a:p>
        </p:txBody>
      </p:sp>
      <p:sp>
        <p:nvSpPr>
          <p:cNvPr id="38" name="TextBox 37"/>
          <p:cNvSpPr txBox="1"/>
          <p:nvPr/>
        </p:nvSpPr>
        <p:spPr>
          <a:xfrm>
            <a:off x="32150815" y="6970654"/>
            <a:ext cx="7677231" cy="3785652"/>
          </a:xfrm>
          <a:prstGeom prst="rect">
            <a:avLst/>
          </a:prstGeom>
          <a:noFill/>
        </p:spPr>
        <p:txBody>
          <a:bodyPr wrap="square" rtlCol="0">
            <a:spAutoFit/>
          </a:bodyPr>
          <a:lstStyle/>
          <a:p>
            <a:pPr algn="ctr"/>
            <a:r>
              <a:rPr lang="en-US" sz="4000" dirty="0" smtClean="0">
                <a:solidFill>
                  <a:schemeClr val="bg2">
                    <a:lumMod val="25000"/>
                  </a:schemeClr>
                </a:solidFill>
                <a:latin typeface="Times New Roman" panose="02020603050405020304" pitchFamily="18" charset="0"/>
                <a:cs typeface="Times New Roman" panose="02020603050405020304" pitchFamily="18" charset="0"/>
              </a:rPr>
              <a:t>Department / Program Information</a:t>
            </a:r>
          </a:p>
          <a:p>
            <a:pPr algn="ctr"/>
            <a:endParaRPr lang="en-US" sz="4000" dirty="0" smtClean="0">
              <a:solidFill>
                <a:schemeClr val="bg2">
                  <a:lumMod val="25000"/>
                </a:schemeClr>
              </a:solidFill>
            </a:endParaRPr>
          </a:p>
          <a:p>
            <a:pPr algn="ctr"/>
            <a:r>
              <a:rPr lang="en-US" sz="4000" dirty="0" smtClean="0">
                <a:solidFill>
                  <a:schemeClr val="bg2">
                    <a:lumMod val="25000"/>
                  </a:schemeClr>
                </a:solidFill>
              </a:rPr>
              <a:t>Additional logos:</a:t>
            </a:r>
          </a:p>
          <a:p>
            <a:pPr algn="ctr"/>
            <a:r>
              <a:rPr lang="en-US" sz="4000" dirty="0">
                <a:solidFill>
                  <a:schemeClr val="bg2">
                    <a:lumMod val="25000"/>
                  </a:schemeClr>
                </a:solidFill>
                <a:hlinkClick r:id="rId3"/>
              </a:rPr>
              <a:t>http://www.lsua.edu/office-of-marketing-and-strategic-communications/lsua-logos</a:t>
            </a:r>
            <a:endParaRPr lang="en-US" sz="4000" dirty="0">
              <a:solidFill>
                <a:schemeClr val="bg2">
                  <a:lumMod val="25000"/>
                </a:schemeClr>
              </a:solidFill>
            </a:endParaRPr>
          </a:p>
        </p:txBody>
      </p:sp>
      <p:sp>
        <p:nvSpPr>
          <p:cNvPr id="39" name="TextBox 38"/>
          <p:cNvSpPr txBox="1"/>
          <p:nvPr/>
        </p:nvSpPr>
        <p:spPr>
          <a:xfrm>
            <a:off x="924426" y="608328"/>
            <a:ext cx="10077404" cy="707886"/>
          </a:xfrm>
          <a:prstGeom prst="rect">
            <a:avLst/>
          </a:prstGeom>
          <a:noFill/>
        </p:spPr>
        <p:txBody>
          <a:bodyPr wrap="square" rtlCol="0">
            <a:spAutoFit/>
          </a:bodyPr>
          <a:lstStyle/>
          <a:p>
            <a:r>
              <a:rPr lang="en-US" sz="4000" b="1" dirty="0" smtClean="0">
                <a:latin typeface="Times New Roman" panose="02020603050405020304" pitchFamily="18" charset="0"/>
                <a:cs typeface="Times New Roman" panose="02020603050405020304" pitchFamily="18" charset="0"/>
              </a:rPr>
              <a:t>Abstract / Intro   ~200 words @ 32pt type</a:t>
            </a:r>
            <a:endParaRPr lang="en-US" sz="4000" b="1" dirty="0">
              <a:latin typeface="Times New Roman" panose="02020603050405020304" pitchFamily="18" charset="0"/>
              <a:cs typeface="Times New Roman" panose="02020603050405020304" pitchFamily="18" charset="0"/>
            </a:endParaRPr>
          </a:p>
        </p:txBody>
      </p:sp>
      <p:sp>
        <p:nvSpPr>
          <p:cNvPr id="40" name="TextBox 39"/>
          <p:cNvSpPr txBox="1"/>
          <p:nvPr/>
        </p:nvSpPr>
        <p:spPr>
          <a:xfrm>
            <a:off x="924426" y="1627378"/>
            <a:ext cx="12107153" cy="1043362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r>
              <a:rPr lang="en-US" sz="3200" dirty="0" smtClean="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a:t>
            </a:r>
            <a:r>
              <a:rPr lang="en-US" sz="3200" dirty="0" smtClean="0">
                <a:latin typeface="Times New Roman" panose="02020603050405020304" pitchFamily="18" charset="0"/>
                <a:cs typeface="Times New Roman" panose="02020603050405020304" pitchFamily="18" charset="0"/>
              </a:rPr>
              <a:t>faucibus</a:t>
            </a:r>
            <a:endParaRPr lang="en-US" sz="3200" dirty="0">
              <a:latin typeface="Times New Roman" panose="02020603050405020304" pitchFamily="18" charset="0"/>
              <a:cs typeface="Times New Roman" panose="02020603050405020304" pitchFamily="18" charset="0"/>
            </a:endParaRPr>
          </a:p>
        </p:txBody>
      </p:sp>
      <p:sp>
        <p:nvSpPr>
          <p:cNvPr id="41" name="TextBox 40"/>
          <p:cNvSpPr txBox="1"/>
          <p:nvPr/>
        </p:nvSpPr>
        <p:spPr>
          <a:xfrm>
            <a:off x="924425" y="13933678"/>
            <a:ext cx="12107153" cy="1043362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r>
              <a:rPr lang="en-US" sz="3200" dirty="0" smtClean="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a:t>
            </a:r>
            <a:r>
              <a:rPr lang="en-US" sz="3200" dirty="0" smtClean="0">
                <a:latin typeface="Times New Roman" panose="02020603050405020304" pitchFamily="18" charset="0"/>
                <a:cs typeface="Times New Roman" panose="02020603050405020304" pitchFamily="18" charset="0"/>
              </a:rPr>
              <a:t>faucibus</a:t>
            </a:r>
            <a:endParaRPr lang="en-US" sz="3200" dirty="0">
              <a:latin typeface="Times New Roman" panose="02020603050405020304" pitchFamily="18" charset="0"/>
              <a:cs typeface="Times New Roman" panose="02020603050405020304" pitchFamily="18" charset="0"/>
            </a:endParaRPr>
          </a:p>
        </p:txBody>
      </p:sp>
      <p:sp>
        <p:nvSpPr>
          <p:cNvPr id="42" name="TextBox 41"/>
          <p:cNvSpPr txBox="1"/>
          <p:nvPr/>
        </p:nvSpPr>
        <p:spPr>
          <a:xfrm>
            <a:off x="28114821" y="26471121"/>
            <a:ext cx="12107153" cy="1043362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r>
              <a:rPr lang="en-US" sz="3200" dirty="0" smtClean="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a:t>
            </a:r>
            <a:r>
              <a:rPr lang="en-US" sz="3200" dirty="0" smtClean="0">
                <a:latin typeface="Times New Roman" panose="02020603050405020304" pitchFamily="18" charset="0"/>
                <a:cs typeface="Times New Roman" panose="02020603050405020304" pitchFamily="18" charset="0"/>
              </a:rPr>
              <a:t>faucibus</a:t>
            </a:r>
            <a:endParaRPr lang="en-US" sz="3200" dirty="0">
              <a:latin typeface="Times New Roman" panose="02020603050405020304" pitchFamily="18" charset="0"/>
              <a:cs typeface="Times New Roman" panose="02020603050405020304" pitchFamily="18" charset="0"/>
            </a:endParaRPr>
          </a:p>
        </p:txBody>
      </p:sp>
      <p:sp>
        <p:nvSpPr>
          <p:cNvPr id="43" name="TextBox 42"/>
          <p:cNvSpPr txBox="1"/>
          <p:nvPr/>
        </p:nvSpPr>
        <p:spPr>
          <a:xfrm>
            <a:off x="28114821" y="25474744"/>
            <a:ext cx="10077404" cy="707886"/>
          </a:xfrm>
          <a:prstGeom prst="rect">
            <a:avLst/>
          </a:prstGeom>
          <a:noFill/>
        </p:spPr>
        <p:txBody>
          <a:bodyPr wrap="square" rtlCol="0">
            <a:spAutoFit/>
          </a:bodyPr>
          <a:lstStyle/>
          <a:p>
            <a:r>
              <a:rPr lang="en-US" sz="4000" b="1" dirty="0" smtClean="0">
                <a:latin typeface="Times New Roman" panose="02020603050405020304" pitchFamily="18" charset="0"/>
                <a:cs typeface="Times New Roman" panose="02020603050405020304" pitchFamily="18" charset="0"/>
              </a:rPr>
              <a:t>Conclusion  ~200 words @ 32pt type</a:t>
            </a:r>
            <a:endParaRPr lang="en-US" sz="4000" b="1" dirty="0">
              <a:latin typeface="Times New Roman" panose="02020603050405020304" pitchFamily="18" charset="0"/>
              <a:cs typeface="Times New Roman" panose="02020603050405020304" pitchFamily="18" charset="0"/>
            </a:endParaRPr>
          </a:p>
        </p:txBody>
      </p:sp>
      <p:sp>
        <p:nvSpPr>
          <p:cNvPr id="44" name="TextBox 43"/>
          <p:cNvSpPr txBox="1"/>
          <p:nvPr/>
        </p:nvSpPr>
        <p:spPr>
          <a:xfrm>
            <a:off x="924426" y="13037275"/>
            <a:ext cx="10077404" cy="707886"/>
          </a:xfrm>
          <a:prstGeom prst="rect">
            <a:avLst/>
          </a:prstGeom>
          <a:noFill/>
        </p:spPr>
        <p:txBody>
          <a:bodyPr wrap="square" rtlCol="0">
            <a:spAutoFit/>
          </a:bodyPr>
          <a:lstStyle/>
          <a:p>
            <a:r>
              <a:rPr lang="en-US" sz="4000" b="1" dirty="0" smtClean="0">
                <a:latin typeface="Times New Roman" panose="02020603050405020304" pitchFamily="18" charset="0"/>
                <a:cs typeface="Times New Roman" panose="02020603050405020304" pitchFamily="18" charset="0"/>
              </a:rPr>
              <a:t>Method  ~200 words @ 32pt type</a:t>
            </a:r>
            <a:endParaRPr lang="en-US" sz="4000" b="1" dirty="0">
              <a:latin typeface="Times New Roman" panose="02020603050405020304" pitchFamily="18" charset="0"/>
              <a:cs typeface="Times New Roman" panose="02020603050405020304" pitchFamily="18" charset="0"/>
            </a:endParaRPr>
          </a:p>
        </p:txBody>
      </p:sp>
      <p:sp>
        <p:nvSpPr>
          <p:cNvPr id="45" name="TextBox 44"/>
          <p:cNvSpPr txBox="1"/>
          <p:nvPr/>
        </p:nvSpPr>
        <p:spPr>
          <a:xfrm>
            <a:off x="924425" y="25585807"/>
            <a:ext cx="10077404" cy="707886"/>
          </a:xfrm>
          <a:prstGeom prst="rect">
            <a:avLst/>
          </a:prstGeom>
          <a:noFill/>
        </p:spPr>
        <p:txBody>
          <a:bodyPr wrap="square" rtlCol="0">
            <a:spAutoFit/>
          </a:bodyPr>
          <a:lstStyle/>
          <a:p>
            <a:r>
              <a:rPr lang="en-US" sz="4000" b="1" dirty="0" smtClean="0">
                <a:latin typeface="Times New Roman" panose="02020603050405020304" pitchFamily="18" charset="0"/>
                <a:cs typeface="Times New Roman" panose="02020603050405020304" pitchFamily="18" charset="0"/>
              </a:rPr>
              <a:t>Results  ~200 words @ 32pt type</a:t>
            </a:r>
            <a:endParaRPr lang="en-US" sz="4000" b="1" dirty="0">
              <a:latin typeface="Times New Roman" panose="02020603050405020304" pitchFamily="18" charset="0"/>
              <a:cs typeface="Times New Roman" panose="02020603050405020304" pitchFamily="18" charset="0"/>
            </a:endParaRPr>
          </a:p>
        </p:txBody>
      </p:sp>
      <p:sp>
        <p:nvSpPr>
          <p:cNvPr id="46" name="TextBox 45"/>
          <p:cNvSpPr txBox="1"/>
          <p:nvPr/>
        </p:nvSpPr>
        <p:spPr>
          <a:xfrm>
            <a:off x="924424" y="26452493"/>
            <a:ext cx="12107153" cy="1043362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nunc. Gravida neque convallis a cras semper auctor. Vitae nunc sed velit dignissim sodales ut eu sem integer. Id eu nisl nunc mi ipsum faucibus. Vitae sapien pellentesque habitant morbi. Congue mauris rhoncus aenean vel elit. Morbi enim nunc faucibus a pellentesque sit amet porttitor eget. Tortor condimentum lacinia quis vel eros donec ac odio tempor. Tellus integer feugiat scelerisque varius. Amet volutpat consequat mauris nunc congue nisi vitae. Dui id ornare arcu odio ut sem nulla</a:t>
            </a:r>
            <a:r>
              <a:rPr lang="en-US" sz="3200" dirty="0" smtClean="0">
                <a:latin typeface="Times New Roman" panose="02020603050405020304" pitchFamily="18" charset="0"/>
                <a:cs typeface="Times New Roman" panose="02020603050405020304" pitchFamily="18" charset="0"/>
              </a:rPr>
              <a:t>.</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Eu mi bibendum neque egestas congue quisque egestas diam. Id nibh tortor id aliquet lectus proin nibh. Pulvinar etiam non quam lacus. Sociis natoque penatibus et magnis dis parturient montes nascetur ridiculus. Purus ut faucibus pulvinar elementum. Consectetur libero id faucibus nisl tincidunt eget nullam non nisi. Integer eget aliquet nibh praesent tristique magna sit amet purus. A diam maecenas sed enim ut sem viverra aliquet eget. Praesent tristique magna sit amet purus. Lobortis mattis aliquam </a:t>
            </a:r>
            <a:r>
              <a:rPr lang="en-US" sz="3200" dirty="0" smtClean="0">
                <a:latin typeface="Times New Roman" panose="02020603050405020304" pitchFamily="18" charset="0"/>
                <a:cs typeface="Times New Roman" panose="02020603050405020304" pitchFamily="18" charset="0"/>
              </a:rPr>
              <a:t>faucibus</a:t>
            </a:r>
            <a:endParaRPr lang="en-US" sz="3200" dirty="0">
              <a:latin typeface="Times New Roman" panose="02020603050405020304" pitchFamily="18" charset="0"/>
              <a:cs typeface="Times New Roman" panose="02020603050405020304" pitchFamily="18" charset="0"/>
            </a:endParaRPr>
          </a:p>
        </p:txBody>
      </p:sp>
      <p:sp>
        <p:nvSpPr>
          <p:cNvPr id="48" name="TextBox 47"/>
          <p:cNvSpPr txBox="1"/>
          <p:nvPr/>
        </p:nvSpPr>
        <p:spPr>
          <a:xfrm>
            <a:off x="14938921" y="13115169"/>
            <a:ext cx="3769993" cy="707886"/>
          </a:xfrm>
          <a:prstGeom prst="rect">
            <a:avLst/>
          </a:prstGeom>
          <a:noFill/>
        </p:spPr>
        <p:txBody>
          <a:bodyPr wrap="square" rtlCol="0">
            <a:spAutoFit/>
          </a:bodyPr>
          <a:lstStyle/>
          <a:p>
            <a:r>
              <a:rPr lang="en-US" sz="4000" b="1" dirty="0" smtClean="0">
                <a:latin typeface="Times New Roman" panose="02020603050405020304" pitchFamily="18" charset="0"/>
                <a:cs typeface="Times New Roman" panose="02020603050405020304" pitchFamily="18" charset="0"/>
              </a:rPr>
              <a:t>Graph 1</a:t>
            </a:r>
            <a:endParaRPr lang="en-US" sz="4000" b="1" dirty="0">
              <a:latin typeface="Times New Roman" panose="02020603050405020304" pitchFamily="18" charset="0"/>
              <a:cs typeface="Times New Roman" panose="02020603050405020304" pitchFamily="18" charset="0"/>
            </a:endParaRPr>
          </a:p>
        </p:txBody>
      </p:sp>
      <p:sp>
        <p:nvSpPr>
          <p:cNvPr id="50" name="TextBox 49"/>
          <p:cNvSpPr txBox="1"/>
          <p:nvPr/>
        </p:nvSpPr>
        <p:spPr>
          <a:xfrm>
            <a:off x="28729307" y="13037275"/>
            <a:ext cx="3769993" cy="707886"/>
          </a:xfrm>
          <a:prstGeom prst="rect">
            <a:avLst/>
          </a:prstGeom>
          <a:noFill/>
        </p:spPr>
        <p:txBody>
          <a:bodyPr wrap="square" rtlCol="0">
            <a:spAutoFit/>
          </a:bodyPr>
          <a:lstStyle/>
          <a:p>
            <a:r>
              <a:rPr lang="en-US" sz="4000" b="1" dirty="0" smtClean="0">
                <a:latin typeface="Times New Roman" panose="02020603050405020304" pitchFamily="18" charset="0"/>
                <a:cs typeface="Times New Roman" panose="02020603050405020304" pitchFamily="18" charset="0"/>
              </a:rPr>
              <a:t>Graph 2</a:t>
            </a:r>
            <a:endParaRPr lang="en-US" sz="4000" b="1" dirty="0">
              <a:latin typeface="Times New Roman" panose="02020603050405020304" pitchFamily="18" charset="0"/>
              <a:cs typeface="Times New Roman" panose="02020603050405020304" pitchFamily="18" charset="0"/>
            </a:endParaRPr>
          </a:p>
        </p:txBody>
      </p:sp>
      <p:sp>
        <p:nvSpPr>
          <p:cNvPr id="54" name="TextBox 53"/>
          <p:cNvSpPr txBox="1"/>
          <p:nvPr/>
        </p:nvSpPr>
        <p:spPr>
          <a:xfrm>
            <a:off x="14284832" y="25873093"/>
            <a:ext cx="2258579" cy="707886"/>
          </a:xfrm>
          <a:prstGeom prst="rect">
            <a:avLst/>
          </a:prstGeom>
          <a:noFill/>
        </p:spPr>
        <p:txBody>
          <a:bodyPr wrap="square" rtlCol="0">
            <a:spAutoFit/>
          </a:bodyPr>
          <a:lstStyle/>
          <a:p>
            <a:r>
              <a:rPr lang="en-US" sz="4000" b="1" dirty="0" smtClean="0">
                <a:latin typeface="Times New Roman" panose="02020603050405020304" pitchFamily="18" charset="0"/>
                <a:cs typeface="Times New Roman" panose="02020603050405020304" pitchFamily="18" charset="0"/>
              </a:rPr>
              <a:t>Figure 1</a:t>
            </a:r>
            <a:endParaRPr lang="en-US" sz="4000" b="1"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652161" y="26195941"/>
            <a:ext cx="7772400" cy="9995125"/>
          </a:xfrm>
          <a:prstGeom prst="rect">
            <a:avLst/>
          </a:prstGeom>
        </p:spPr>
      </p:pic>
      <p:sp>
        <p:nvSpPr>
          <p:cNvPr id="3" name="TextBox 2"/>
          <p:cNvSpPr txBox="1"/>
          <p:nvPr/>
        </p:nvSpPr>
        <p:spPr>
          <a:xfrm>
            <a:off x="14284832" y="27437377"/>
            <a:ext cx="3538766" cy="8463855"/>
          </a:xfrm>
          <a:prstGeom prst="rect">
            <a:avLst/>
          </a:prstGeom>
          <a:noFill/>
        </p:spPr>
        <p:txBody>
          <a:bodyPr wrap="square" rtlCol="0">
            <a:spAutoFit/>
          </a:bodyPr>
          <a:lstStyle/>
          <a:p>
            <a:r>
              <a:rPr lang="en-US" sz="3200" dirty="0">
                <a:latin typeface="Times New Roman" panose="02020603050405020304" pitchFamily="18" charset="0"/>
                <a:cs typeface="Times New Roman" panose="02020603050405020304" pitchFamily="18" charset="0"/>
              </a:rPr>
              <a:t>Lorem ipsum dolor sit amet, consectetur adipiscing elit, sed do eiusmod tempor incididunt ut labore et dolore magna aliqua. Vel pharetra vel turpis nunc eget lorem dolor. Aenean pharetra magna ac placerat vestibulum. Tincidunt eget nullam non nisi. Sit amet mauris commodo quis imperdiet massa tincidunt </a:t>
            </a:r>
            <a:r>
              <a:rPr lang="en-US" sz="3200" dirty="0" smtClean="0">
                <a:latin typeface="Times New Roman" panose="02020603050405020304" pitchFamily="18" charset="0"/>
                <a:cs typeface="Times New Roman" panose="02020603050405020304" pitchFamily="18" charset="0"/>
              </a:rPr>
              <a:t>nunc.</a:t>
            </a:r>
            <a:endParaRPr lang="en-US" sz="3200" dirty="0">
              <a:latin typeface="Times New Roman" panose="02020603050405020304" pitchFamily="18" charset="0"/>
              <a:cs typeface="Times New Roman" panose="02020603050405020304" pitchFamily="18" charset="0"/>
            </a:endParaRPr>
          </a:p>
        </p:txBody>
      </p:sp>
      <p:graphicFrame>
        <p:nvGraphicFramePr>
          <p:cNvPr id="31" name="Chart 30"/>
          <p:cNvGraphicFramePr/>
          <p:nvPr>
            <p:extLst>
              <p:ext uri="{D42A27DB-BD31-4B8C-83A1-F6EECF244321}">
                <p14:modId xmlns:p14="http://schemas.microsoft.com/office/powerpoint/2010/main" val="2878522266"/>
              </p:ext>
            </p:extLst>
          </p:nvPr>
        </p:nvGraphicFramePr>
        <p:xfrm>
          <a:off x="28114820" y="13913087"/>
          <a:ext cx="12107153" cy="1083514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3" name="Chart 32"/>
          <p:cNvGraphicFramePr/>
          <p:nvPr>
            <p:extLst>
              <p:ext uri="{D42A27DB-BD31-4B8C-83A1-F6EECF244321}">
                <p14:modId xmlns:p14="http://schemas.microsoft.com/office/powerpoint/2010/main" val="1427736768"/>
              </p:ext>
            </p:extLst>
          </p:nvPr>
        </p:nvGraphicFramePr>
        <p:xfrm>
          <a:off x="14938921" y="13469112"/>
          <a:ext cx="11118513" cy="11087058"/>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4270569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545FE24980E9A40AF0B528DCF495A4A" ma:contentTypeVersion="14" ma:contentTypeDescription="Create a new document." ma:contentTypeScope="" ma:versionID="ef6bd00e12958570f47fbbc008d6b79f">
  <xsd:schema xmlns:xsd="http://www.w3.org/2001/XMLSchema" xmlns:xs="http://www.w3.org/2001/XMLSchema" xmlns:p="http://schemas.microsoft.com/office/2006/metadata/properties" xmlns:ns3="72de61ce-37aa-4556-9d60-038b73718324" xmlns:ns4="08eb9fc9-598b-42a4-bfe8-c81f8b1acf81" targetNamespace="http://schemas.microsoft.com/office/2006/metadata/properties" ma:root="true" ma:fieldsID="414662e7df221eb92a77a9b60eb6833e" ns3:_="" ns4:_="">
    <xsd:import namespace="72de61ce-37aa-4556-9d60-038b73718324"/>
    <xsd:import namespace="08eb9fc9-598b-42a4-bfe8-c81f8b1acf8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de61ce-37aa-4556-9d60-038b737183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8eb9fc9-598b-42a4-bfe8-c81f8b1acf8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C105DFA-98CB-45E1-9519-65F8D5534DA1}">
  <ds:schemaRefs>
    <ds:schemaRef ds:uri="72de61ce-37aa-4556-9d60-038b73718324"/>
    <ds:schemaRef ds:uri="http://schemas.microsoft.com/office/2006/documentManagement/types"/>
    <ds:schemaRef ds:uri="http://purl.org/dc/terms/"/>
    <ds:schemaRef ds:uri="http://schemas.microsoft.com/office/2006/metadata/properties"/>
    <ds:schemaRef ds:uri="http://www.w3.org/XML/1998/namespace"/>
    <ds:schemaRef ds:uri="http://schemas.openxmlformats.org/package/2006/metadata/core-properties"/>
    <ds:schemaRef ds:uri="http://purl.org/dc/elements/1.1/"/>
    <ds:schemaRef ds:uri="http://schemas.microsoft.com/office/infopath/2007/PartnerControls"/>
    <ds:schemaRef ds:uri="08eb9fc9-598b-42a4-bfe8-c81f8b1acf81"/>
    <ds:schemaRef ds:uri="http://purl.org/dc/dcmitype/"/>
  </ds:schemaRefs>
</ds:datastoreItem>
</file>

<file path=customXml/itemProps2.xml><?xml version="1.0" encoding="utf-8"?>
<ds:datastoreItem xmlns:ds="http://schemas.openxmlformats.org/officeDocument/2006/customXml" ds:itemID="{7D0CB452-EB98-4C85-9F0F-8AF31EF02D67}">
  <ds:schemaRefs>
    <ds:schemaRef ds:uri="http://schemas.microsoft.com/sharepoint/v3/contenttype/forms"/>
  </ds:schemaRefs>
</ds:datastoreItem>
</file>

<file path=customXml/itemProps3.xml><?xml version="1.0" encoding="utf-8"?>
<ds:datastoreItem xmlns:ds="http://schemas.openxmlformats.org/officeDocument/2006/customXml" ds:itemID="{1BAC3F67-B846-47CE-A195-201FF7EC9D9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de61ce-37aa-4556-9d60-038b73718324"/>
    <ds:schemaRef ds:uri="08eb9fc9-598b-42a4-bfe8-c81f8b1acf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253</TotalTime>
  <Words>1020</Words>
  <Application>Microsoft Office PowerPoint</Application>
  <PresentationFormat>Custom</PresentationFormat>
  <Paragraphs>28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LSUA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Waller</dc:creator>
  <cp:lastModifiedBy>Michael Waller</cp:lastModifiedBy>
  <cp:revision>19</cp:revision>
  <dcterms:created xsi:type="dcterms:W3CDTF">2022-03-25T16:33:51Z</dcterms:created>
  <dcterms:modified xsi:type="dcterms:W3CDTF">2022-03-28T00:03:41Z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0x010100F545FE24980E9A40AF0B528DCF495A4A</vt:lpwstr>
  </property>
</Properties>
</file>